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2"/>
    <p:sldMasterId id="2147483676" r:id="rId3"/>
  </p:sldMasterIdLst>
  <p:notesMasterIdLst>
    <p:notesMasterId r:id="rId22"/>
  </p:notesMasterIdLst>
  <p:sldIdLst>
    <p:sldId id="256" r:id="rId4"/>
    <p:sldId id="257" r:id="rId5"/>
    <p:sldId id="258" r:id="rId6"/>
    <p:sldId id="259" r:id="rId7"/>
    <p:sldId id="260" r:id="rId8"/>
    <p:sldId id="261" r:id="rId9"/>
    <p:sldId id="262" r:id="rId10"/>
    <p:sldId id="265" r:id="rId11"/>
    <p:sldId id="266" r:id="rId12"/>
    <p:sldId id="275" r:id="rId13"/>
    <p:sldId id="276" r:id="rId14"/>
    <p:sldId id="277" r:id="rId15"/>
    <p:sldId id="278" r:id="rId16"/>
    <p:sldId id="270" r:id="rId17"/>
    <p:sldId id="271" r:id="rId18"/>
    <p:sldId id="279" r:id="rId19"/>
    <p:sldId id="272" r:id="rId20"/>
    <p:sldId id="273" r:id="rId21"/>
  </p:sldIdLst>
  <p:sldSz cx="9144000" cy="6858000" type="screen4x3"/>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jo2nOnLQ7qyeKwr42SfdaUCcf0c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30794C-A915-4D34-A007-B87E28B8A103}">
  <a:tblStyle styleId="{6830794C-A915-4D34-A007-B87E28B8A10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02" autoAdjust="0"/>
    <p:restoredTop sz="94660"/>
  </p:normalViewPr>
  <p:slideViewPr>
    <p:cSldViewPr snapToGrid="0">
      <p:cViewPr varScale="1">
        <p:scale>
          <a:sx n="70" d="100"/>
          <a:sy n="70" d="100"/>
        </p:scale>
        <p:origin x="1026" y="60"/>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b095aa1561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b095aa1561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b095aa1561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a452a9176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a452a9176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1a452a9176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mpus Aerial 1">
  <p:cSld name="Campus Aerial 1">
    <p:spTree>
      <p:nvGrpSpPr>
        <p:cNvPr id="1" name="Shape 11"/>
        <p:cNvGrpSpPr/>
        <p:nvPr/>
      </p:nvGrpSpPr>
      <p:grpSpPr>
        <a:xfrm>
          <a:off x="0" y="0"/>
          <a:ext cx="0" cy="0"/>
          <a:chOff x="0" y="0"/>
          <a:chExt cx="0" cy="0"/>
        </a:xfrm>
      </p:grpSpPr>
      <p:pic>
        <p:nvPicPr>
          <p:cNvPr id="12" name="Google Shape;12;p23"/>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3" name="Google Shape;13;p23"/>
          <p:cNvSpPr txBox="1">
            <a:spLocks noGrp="1"/>
          </p:cNvSpPr>
          <p:nvPr>
            <p:ph type="body" idx="1"/>
          </p:nvPr>
        </p:nvSpPr>
        <p:spPr>
          <a:xfrm>
            <a:off x="123825" y="1364341"/>
            <a:ext cx="5776232" cy="201023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body" idx="2"/>
          </p:nvPr>
        </p:nvSpPr>
        <p:spPr>
          <a:xfrm>
            <a:off x="115888" y="4898571"/>
            <a:ext cx="5784169" cy="125616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 name="Google Shape;15;p23"/>
          <p:cNvSpPr txBox="1">
            <a:spLocks noGrp="1"/>
          </p:cNvSpPr>
          <p:nvPr>
            <p:ph type="body" idx="3"/>
          </p:nvPr>
        </p:nvSpPr>
        <p:spPr>
          <a:xfrm>
            <a:off x="123825" y="3512457"/>
            <a:ext cx="5776232" cy="120468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dk1"/>
              </a:buClr>
              <a:buSzPts val="2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6" name="Google Shape;16;p23"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7" name="Google Shape;17;p23"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18" name="Google Shape;18;p23"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19" name="Google Shape;19;p23"/>
          <p:cNvSpPr txBox="1">
            <a:spLocks noGrp="1"/>
          </p:cNvSpPr>
          <p:nvPr>
            <p:ph type="ftr" idx="11"/>
          </p:nvPr>
        </p:nvSpPr>
        <p:spPr>
          <a:xfrm>
            <a:off x="6047030" y="6520372"/>
            <a:ext cx="2938212" cy="2011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hemistry">
  <p:cSld name="Chemistry">
    <p:spTree>
      <p:nvGrpSpPr>
        <p:cNvPr id="1" name="Shape 103"/>
        <p:cNvGrpSpPr/>
        <p:nvPr/>
      </p:nvGrpSpPr>
      <p:grpSpPr>
        <a:xfrm>
          <a:off x="0" y="0"/>
          <a:ext cx="0" cy="0"/>
          <a:chOff x="0" y="0"/>
          <a:chExt cx="0" cy="0"/>
        </a:xfrm>
      </p:grpSpPr>
      <p:pic>
        <p:nvPicPr>
          <p:cNvPr id="104" name="Google Shape;104;p38"/>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05" name="Google Shape;105;p38"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06" name="Google Shape;106;p38"/>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07" name="Google Shape;107;p38"/>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38"/>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p38"/>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38"/>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le Graduate">
  <p:cSld name="Male Graduate">
    <p:spTree>
      <p:nvGrpSpPr>
        <p:cNvPr id="1" name="Shape 111"/>
        <p:cNvGrpSpPr/>
        <p:nvPr/>
      </p:nvGrpSpPr>
      <p:grpSpPr>
        <a:xfrm>
          <a:off x="0" y="0"/>
          <a:ext cx="0" cy="0"/>
          <a:chOff x="0" y="0"/>
          <a:chExt cx="0" cy="0"/>
        </a:xfrm>
      </p:grpSpPr>
      <p:pic>
        <p:nvPicPr>
          <p:cNvPr id="112" name="Google Shape;112;p39"/>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13" name="Google Shape;113;p39"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14" name="Google Shape;114;p39"/>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15" name="Google Shape;115;p39"/>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6" name="Google Shape;116;p39"/>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39"/>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8" name="Google Shape;118;p39"/>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le Student Studying">
  <p:cSld name="Male Student Studying">
    <p:spTree>
      <p:nvGrpSpPr>
        <p:cNvPr id="1" name="Shape 119"/>
        <p:cNvGrpSpPr/>
        <p:nvPr/>
      </p:nvGrpSpPr>
      <p:grpSpPr>
        <a:xfrm>
          <a:off x="0" y="0"/>
          <a:ext cx="0" cy="0"/>
          <a:chOff x="0" y="0"/>
          <a:chExt cx="0" cy="0"/>
        </a:xfrm>
      </p:grpSpPr>
      <p:pic>
        <p:nvPicPr>
          <p:cNvPr id="120" name="Google Shape;120;p40"/>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21" name="Google Shape;121;p40"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22" name="Google Shape;122;p40"/>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23" name="Google Shape;123;p40"/>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4" name="Google Shape;124;p40"/>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5275" algn="l" rtl="0">
              <a:spcBef>
                <a:spcPts val="1200"/>
              </a:spcBef>
              <a:spcAft>
                <a:spcPts val="0"/>
              </a:spcAft>
              <a:buClr>
                <a:schemeClr val="dk1"/>
              </a:buClr>
              <a:buSzPts val="1050"/>
              <a:buFont typeface="Arial"/>
              <a:buChar char="•"/>
              <a:defRPr sz="105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5" name="Google Shape;125;p40"/>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40"/>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ughter">
  <p:cSld name="Laughter">
    <p:spTree>
      <p:nvGrpSpPr>
        <p:cNvPr id="1" name="Shape 127"/>
        <p:cNvGrpSpPr/>
        <p:nvPr/>
      </p:nvGrpSpPr>
      <p:grpSpPr>
        <a:xfrm>
          <a:off x="0" y="0"/>
          <a:ext cx="0" cy="0"/>
          <a:chOff x="0" y="0"/>
          <a:chExt cx="0" cy="0"/>
        </a:xfrm>
      </p:grpSpPr>
      <p:pic>
        <p:nvPicPr>
          <p:cNvPr id="128" name="Google Shape;128;p41"/>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29" name="Google Shape;129;p41"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30" name="Google Shape;130;p41"/>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31" name="Google Shape;131;p41"/>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2" name="Google Shape;132;p41"/>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5275" algn="l" rtl="0">
              <a:spcBef>
                <a:spcPts val="1200"/>
              </a:spcBef>
              <a:spcAft>
                <a:spcPts val="0"/>
              </a:spcAft>
              <a:buClr>
                <a:schemeClr val="dk1"/>
              </a:buClr>
              <a:buSzPts val="1050"/>
              <a:buFont typeface="Arial"/>
              <a:buChar char="•"/>
              <a:defRPr sz="105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Google Shape;133;p41"/>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Google Shape;134;p41"/>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usic">
  <p:cSld name="Music">
    <p:spTree>
      <p:nvGrpSpPr>
        <p:cNvPr id="1" name="Shape 135"/>
        <p:cNvGrpSpPr/>
        <p:nvPr/>
      </p:nvGrpSpPr>
      <p:grpSpPr>
        <a:xfrm>
          <a:off x="0" y="0"/>
          <a:ext cx="0" cy="0"/>
          <a:chOff x="0" y="0"/>
          <a:chExt cx="0" cy="0"/>
        </a:xfrm>
      </p:grpSpPr>
      <p:pic>
        <p:nvPicPr>
          <p:cNvPr id="136" name="Google Shape;136;p42"/>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37" name="Google Shape;137;p42"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38" name="Google Shape;138;p42"/>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39" name="Google Shape;139;p42"/>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42"/>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1" name="Google Shape;141;p42"/>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2" name="Google Shape;142;p42"/>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rm Life">
  <p:cSld name="Dorm Life">
    <p:spTree>
      <p:nvGrpSpPr>
        <p:cNvPr id="1" name="Shape 143"/>
        <p:cNvGrpSpPr/>
        <p:nvPr/>
      </p:nvGrpSpPr>
      <p:grpSpPr>
        <a:xfrm>
          <a:off x="0" y="0"/>
          <a:ext cx="0" cy="0"/>
          <a:chOff x="0" y="0"/>
          <a:chExt cx="0" cy="0"/>
        </a:xfrm>
      </p:grpSpPr>
      <p:pic>
        <p:nvPicPr>
          <p:cNvPr id="144" name="Google Shape;144;p43"/>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45" name="Google Shape;145;p43"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46" name="Google Shape;146;p43"/>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47" name="Google Shape;147;p43"/>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8" name="Google Shape;148;p43"/>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Google Shape;149;p43"/>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0" name="Google Shape;150;p43"/>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munity">
  <p:cSld name="Community">
    <p:spTree>
      <p:nvGrpSpPr>
        <p:cNvPr id="1" name="Shape 151"/>
        <p:cNvGrpSpPr/>
        <p:nvPr/>
      </p:nvGrpSpPr>
      <p:grpSpPr>
        <a:xfrm>
          <a:off x="0" y="0"/>
          <a:ext cx="0" cy="0"/>
          <a:chOff x="0" y="0"/>
          <a:chExt cx="0" cy="0"/>
        </a:xfrm>
      </p:grpSpPr>
      <p:pic>
        <p:nvPicPr>
          <p:cNvPr id="152" name="Google Shape;152;p44"/>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53" name="Google Shape;153;p44"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54" name="Google Shape;154;p44"/>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55" name="Google Shape;155;p44"/>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44"/>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7" name="Google Shape;157;p44"/>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44"/>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bbio (Interior)">
  <p:cSld name="Babbio (Interior)">
    <p:spTree>
      <p:nvGrpSpPr>
        <p:cNvPr id="1" name="Shape 159"/>
        <p:cNvGrpSpPr/>
        <p:nvPr/>
      </p:nvGrpSpPr>
      <p:grpSpPr>
        <a:xfrm>
          <a:off x="0" y="0"/>
          <a:ext cx="0" cy="0"/>
          <a:chOff x="0" y="0"/>
          <a:chExt cx="0" cy="0"/>
        </a:xfrm>
      </p:grpSpPr>
      <p:pic>
        <p:nvPicPr>
          <p:cNvPr id="160" name="Google Shape;160;p45"/>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61" name="Google Shape;161;p45"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62" name="Google Shape;162;p45"/>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63" name="Google Shape;163;p4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4" name="Google Shape;164;p45"/>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5" name="Google Shape;165;p45"/>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Google Shape;166;p4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AS">
  <p:cSld name="EAS">
    <p:spTree>
      <p:nvGrpSpPr>
        <p:cNvPr id="1" name="Shape 167"/>
        <p:cNvGrpSpPr/>
        <p:nvPr/>
      </p:nvGrpSpPr>
      <p:grpSpPr>
        <a:xfrm>
          <a:off x="0" y="0"/>
          <a:ext cx="0" cy="0"/>
          <a:chOff x="0" y="0"/>
          <a:chExt cx="0" cy="0"/>
        </a:xfrm>
      </p:grpSpPr>
      <p:pic>
        <p:nvPicPr>
          <p:cNvPr id="168" name="Google Shape;168;p4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69" name="Google Shape;169;p46"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70" name="Google Shape;170;p46"/>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71" name="Google Shape;171;p46"/>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2" name="Google Shape;172;p46"/>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Google Shape;173;p46"/>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Google Shape;174;p46"/>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orchbearer">
  <p:cSld name="Torchbearer">
    <p:spTree>
      <p:nvGrpSpPr>
        <p:cNvPr id="1" name="Shape 175"/>
        <p:cNvGrpSpPr/>
        <p:nvPr/>
      </p:nvGrpSpPr>
      <p:grpSpPr>
        <a:xfrm>
          <a:off x="0" y="0"/>
          <a:ext cx="0" cy="0"/>
          <a:chOff x="0" y="0"/>
          <a:chExt cx="0" cy="0"/>
        </a:xfrm>
      </p:grpSpPr>
      <p:pic>
        <p:nvPicPr>
          <p:cNvPr id="176" name="Google Shape;176;p47"/>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77" name="Google Shape;177;p47"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78" name="Google Shape;178;p47"/>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79" name="Google Shape;179;p47"/>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0" name="Google Shape;180;p47"/>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1" name="Google Shape;181;p47"/>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47"/>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dwin A Stevens Hall">
  <p:cSld name="Edwin A Stevens Hall">
    <p:spTree>
      <p:nvGrpSpPr>
        <p:cNvPr id="1" name="Shape 29"/>
        <p:cNvGrpSpPr/>
        <p:nvPr/>
      </p:nvGrpSpPr>
      <p:grpSpPr>
        <a:xfrm>
          <a:off x="0" y="0"/>
          <a:ext cx="0" cy="0"/>
          <a:chOff x="0" y="0"/>
          <a:chExt cx="0" cy="0"/>
        </a:xfrm>
      </p:grpSpPr>
      <p:pic>
        <p:nvPicPr>
          <p:cNvPr id="30" name="Google Shape;30;p30"/>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1" name="Google Shape;31;p30"/>
          <p:cNvSpPr txBox="1">
            <a:spLocks noGrp="1"/>
          </p:cNvSpPr>
          <p:nvPr>
            <p:ph type="body" idx="1"/>
          </p:nvPr>
        </p:nvSpPr>
        <p:spPr>
          <a:xfrm>
            <a:off x="123825" y="1364341"/>
            <a:ext cx="5776232" cy="201023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30"/>
          <p:cNvSpPr txBox="1">
            <a:spLocks noGrp="1"/>
          </p:cNvSpPr>
          <p:nvPr>
            <p:ph type="body" idx="2"/>
          </p:nvPr>
        </p:nvSpPr>
        <p:spPr>
          <a:xfrm>
            <a:off x="115888" y="4898571"/>
            <a:ext cx="5784169" cy="125616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30"/>
          <p:cNvSpPr txBox="1">
            <a:spLocks noGrp="1"/>
          </p:cNvSpPr>
          <p:nvPr>
            <p:ph type="body" idx="3"/>
          </p:nvPr>
        </p:nvSpPr>
        <p:spPr>
          <a:xfrm>
            <a:off x="123825" y="3512457"/>
            <a:ext cx="5776232" cy="120468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dk1"/>
              </a:buClr>
              <a:buSzPts val="2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 name="Google Shape;34;p30"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35" name="Google Shape;35;p30"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36" name="Google Shape;36;p30"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37" name="Google Shape;37;p30"/>
          <p:cNvSpPr txBox="1">
            <a:spLocks noGrp="1"/>
          </p:cNvSpPr>
          <p:nvPr>
            <p:ph type="ftr" idx="11"/>
          </p:nvPr>
        </p:nvSpPr>
        <p:spPr>
          <a:xfrm>
            <a:off x="6047030" y="6520372"/>
            <a:ext cx="2938212" cy="2011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ousing">
  <p:cSld name="Housing">
    <p:spTree>
      <p:nvGrpSpPr>
        <p:cNvPr id="1" name="Shape 183"/>
        <p:cNvGrpSpPr/>
        <p:nvPr/>
      </p:nvGrpSpPr>
      <p:grpSpPr>
        <a:xfrm>
          <a:off x="0" y="0"/>
          <a:ext cx="0" cy="0"/>
          <a:chOff x="0" y="0"/>
          <a:chExt cx="0" cy="0"/>
        </a:xfrm>
      </p:grpSpPr>
      <p:pic>
        <p:nvPicPr>
          <p:cNvPr id="184" name="Google Shape;184;p48"/>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85" name="Google Shape;185;p48"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86" name="Google Shape;186;p48"/>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87" name="Google Shape;187;p48"/>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8" name="Google Shape;188;p48"/>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9" name="Google Shape;189;p48"/>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0" name="Google Shape;190;p48"/>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YC">
  <p:cSld name="NYC">
    <p:spTree>
      <p:nvGrpSpPr>
        <p:cNvPr id="1" name="Shape 191"/>
        <p:cNvGrpSpPr/>
        <p:nvPr/>
      </p:nvGrpSpPr>
      <p:grpSpPr>
        <a:xfrm>
          <a:off x="0" y="0"/>
          <a:ext cx="0" cy="0"/>
          <a:chOff x="0" y="0"/>
          <a:chExt cx="0" cy="0"/>
        </a:xfrm>
      </p:grpSpPr>
      <p:pic>
        <p:nvPicPr>
          <p:cNvPr id="192" name="Google Shape;192;p49"/>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93" name="Google Shape;193;p49"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94" name="Google Shape;194;p49"/>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195" name="Google Shape;195;p49"/>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6" name="Google Shape;196;p49"/>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7" name="Google Shape;197;p49"/>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8" name="Google Shape;198;p49"/>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oMed">
  <p:cSld name="BioMed">
    <p:spTree>
      <p:nvGrpSpPr>
        <p:cNvPr id="1" name="Shape 199"/>
        <p:cNvGrpSpPr/>
        <p:nvPr/>
      </p:nvGrpSpPr>
      <p:grpSpPr>
        <a:xfrm>
          <a:off x="0" y="0"/>
          <a:ext cx="0" cy="0"/>
          <a:chOff x="0" y="0"/>
          <a:chExt cx="0" cy="0"/>
        </a:xfrm>
      </p:grpSpPr>
      <p:pic>
        <p:nvPicPr>
          <p:cNvPr id="200" name="Google Shape;200;p50"/>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01" name="Google Shape;201;p50"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202" name="Google Shape;202;p50"/>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203" name="Google Shape;203;p50"/>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4" name="Google Shape;204;p50"/>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5" name="Google Shape;205;p50"/>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6" name="Google Shape;206;p50"/>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inance">
  <p:cSld name="Finance">
    <p:spTree>
      <p:nvGrpSpPr>
        <p:cNvPr id="1" name="Shape 207"/>
        <p:cNvGrpSpPr/>
        <p:nvPr/>
      </p:nvGrpSpPr>
      <p:grpSpPr>
        <a:xfrm>
          <a:off x="0" y="0"/>
          <a:ext cx="0" cy="0"/>
          <a:chOff x="0" y="0"/>
          <a:chExt cx="0" cy="0"/>
        </a:xfrm>
      </p:grpSpPr>
      <p:pic>
        <p:nvPicPr>
          <p:cNvPr id="208" name="Google Shape;208;p51"/>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09" name="Google Shape;209;p51"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210" name="Google Shape;210;p51"/>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211" name="Google Shape;211;p51"/>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2" name="Google Shape;212;p51"/>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3" name="Google Shape;213;p51"/>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4" name="Google Shape;214;p51"/>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ata">
  <p:cSld name="Data">
    <p:spTree>
      <p:nvGrpSpPr>
        <p:cNvPr id="1" name="Shape 215"/>
        <p:cNvGrpSpPr/>
        <p:nvPr/>
      </p:nvGrpSpPr>
      <p:grpSpPr>
        <a:xfrm>
          <a:off x="0" y="0"/>
          <a:ext cx="0" cy="0"/>
          <a:chOff x="0" y="0"/>
          <a:chExt cx="0" cy="0"/>
        </a:xfrm>
      </p:grpSpPr>
      <p:pic>
        <p:nvPicPr>
          <p:cNvPr id="216" name="Google Shape;216;p52"/>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17" name="Google Shape;217;p52"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218" name="Google Shape;218;p52"/>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219" name="Google Shape;219;p52"/>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0" name="Google Shape;220;p52"/>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1" name="Google Shape;221;p52"/>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2" name="Google Shape;222;p52"/>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Gears">
  <p:cSld name="Gears">
    <p:spTree>
      <p:nvGrpSpPr>
        <p:cNvPr id="1" name="Shape 223"/>
        <p:cNvGrpSpPr/>
        <p:nvPr/>
      </p:nvGrpSpPr>
      <p:grpSpPr>
        <a:xfrm>
          <a:off x="0" y="0"/>
          <a:ext cx="0" cy="0"/>
          <a:chOff x="0" y="0"/>
          <a:chExt cx="0" cy="0"/>
        </a:xfrm>
      </p:grpSpPr>
      <p:pic>
        <p:nvPicPr>
          <p:cNvPr id="224" name="Google Shape;224;p53"/>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25" name="Google Shape;225;p53"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226" name="Google Shape;226;p53"/>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227" name="Google Shape;227;p53"/>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8" name="Google Shape;228;p53"/>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9" name="Google Shape;229;p53"/>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0" name="Google Shape;230;p53"/>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7" name="Google Shape;237;p27"/>
          <p:cNvSpPr txBox="1">
            <a:spLocks noGrp="1"/>
          </p:cNvSpPr>
          <p:nvPr>
            <p:ph type="body" idx="1"/>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8" name="Google Shape;238;p27"/>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200" b="0" i="0" u="none" strike="noStrike" cap="none">
                <a:solidFill>
                  <a:schemeClr val="dk1"/>
                </a:solidFill>
                <a:latin typeface="Calibri"/>
                <a:ea typeface="Calibri"/>
                <a:cs typeface="Calibri"/>
                <a:sym typeface="Calibri"/>
              </a:defRPr>
            </a:lvl1pPr>
            <a:lvl2pPr marL="0" lvl="1" indent="0" algn="l">
              <a:spcBef>
                <a:spcPts val="0"/>
              </a:spcBef>
              <a:buNone/>
              <a:defRPr sz="1200" b="0" i="0" u="none" strike="noStrike" cap="none">
                <a:solidFill>
                  <a:schemeClr val="dk1"/>
                </a:solidFill>
                <a:latin typeface="Calibri"/>
                <a:ea typeface="Calibri"/>
                <a:cs typeface="Calibri"/>
                <a:sym typeface="Calibri"/>
              </a:defRPr>
            </a:lvl2pPr>
            <a:lvl3pPr marL="0" lvl="2" indent="0" algn="l">
              <a:spcBef>
                <a:spcPts val="0"/>
              </a:spcBef>
              <a:buNone/>
              <a:defRPr sz="1200" b="0" i="0" u="none" strike="noStrike" cap="none">
                <a:solidFill>
                  <a:schemeClr val="dk1"/>
                </a:solidFill>
                <a:latin typeface="Calibri"/>
                <a:ea typeface="Calibri"/>
                <a:cs typeface="Calibri"/>
                <a:sym typeface="Calibri"/>
              </a:defRPr>
            </a:lvl3pPr>
            <a:lvl4pPr marL="0" lvl="3" indent="0" algn="l">
              <a:spcBef>
                <a:spcPts val="0"/>
              </a:spcBef>
              <a:buNone/>
              <a:defRPr sz="1200" b="0" i="0" u="none" strike="noStrike" cap="none">
                <a:solidFill>
                  <a:schemeClr val="dk1"/>
                </a:solidFill>
                <a:latin typeface="Calibri"/>
                <a:ea typeface="Calibri"/>
                <a:cs typeface="Calibri"/>
                <a:sym typeface="Calibri"/>
              </a:defRPr>
            </a:lvl4pPr>
            <a:lvl5pPr marL="0" lvl="4" indent="0" algn="l">
              <a:spcBef>
                <a:spcPts val="0"/>
              </a:spcBef>
              <a:buNone/>
              <a:defRPr sz="1200" b="0" i="0" u="none" strike="noStrike" cap="none">
                <a:solidFill>
                  <a:schemeClr val="dk1"/>
                </a:solidFill>
                <a:latin typeface="Calibri"/>
                <a:ea typeface="Calibri"/>
                <a:cs typeface="Calibri"/>
                <a:sym typeface="Calibri"/>
              </a:defRPr>
            </a:lvl5pPr>
            <a:lvl6pPr marL="0" lvl="5" indent="0" algn="l">
              <a:spcBef>
                <a:spcPts val="0"/>
              </a:spcBef>
              <a:buNone/>
              <a:defRPr sz="1200" b="0" i="0" u="none" strike="noStrike" cap="none">
                <a:solidFill>
                  <a:schemeClr val="dk1"/>
                </a:solidFill>
                <a:latin typeface="Calibri"/>
                <a:ea typeface="Calibri"/>
                <a:cs typeface="Calibri"/>
                <a:sym typeface="Calibri"/>
              </a:defRPr>
            </a:lvl6pPr>
            <a:lvl7pPr marL="0" lvl="6" indent="0" algn="l">
              <a:spcBef>
                <a:spcPts val="0"/>
              </a:spcBef>
              <a:buNone/>
              <a:defRPr sz="1200" b="0" i="0" u="none" strike="noStrike" cap="none">
                <a:solidFill>
                  <a:schemeClr val="dk1"/>
                </a:solidFill>
                <a:latin typeface="Calibri"/>
                <a:ea typeface="Calibri"/>
                <a:cs typeface="Calibri"/>
                <a:sym typeface="Calibri"/>
              </a:defRPr>
            </a:lvl7pPr>
            <a:lvl8pPr marL="0" lvl="7" indent="0" algn="l">
              <a:spcBef>
                <a:spcPts val="0"/>
              </a:spcBef>
              <a:buNone/>
              <a:defRPr sz="1200" b="0" i="0" u="none" strike="noStrike" cap="none">
                <a:solidFill>
                  <a:schemeClr val="dk1"/>
                </a:solidFill>
                <a:latin typeface="Calibri"/>
                <a:ea typeface="Calibri"/>
                <a:cs typeface="Calibri"/>
                <a:sym typeface="Calibri"/>
              </a:defRPr>
            </a:lvl8pPr>
            <a:lvl9pPr marL="0" lvl="8" indent="0" algn="l">
              <a:spcBef>
                <a:spcPts val="0"/>
              </a:spcBef>
              <a:buNone/>
              <a:defRPr sz="12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39" name="Google Shape;239;p27"/>
          <p:cNvSpPr txBox="1">
            <a:spLocks noGrp="1"/>
          </p:cNvSpPr>
          <p:nvPr>
            <p:ph type="body" idx="2"/>
          </p:nvPr>
        </p:nvSpPr>
        <p:spPr>
          <a:xfrm>
            <a:off x="227013" y="2573615"/>
            <a:ext cx="8691562" cy="35433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5275" algn="l" rtl="0">
              <a:spcBef>
                <a:spcPts val="1200"/>
              </a:spcBef>
              <a:spcAft>
                <a:spcPts val="0"/>
              </a:spcAft>
              <a:buClr>
                <a:schemeClr val="dk1"/>
              </a:buClr>
              <a:buSzPts val="1050"/>
              <a:buFont typeface="Arial"/>
              <a:buChar char="•"/>
              <a:defRPr sz="105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240"/>
        <p:cNvGrpSpPr/>
        <p:nvPr/>
      </p:nvGrpSpPr>
      <p:grpSpPr>
        <a:xfrm>
          <a:off x="0" y="0"/>
          <a:ext cx="0" cy="0"/>
          <a:chOff x="0" y="0"/>
          <a:chExt cx="0" cy="0"/>
        </a:xfrm>
      </p:grpSpPr>
      <p:sp>
        <p:nvSpPr>
          <p:cNvPr id="241" name="Google Shape;241;p28"/>
          <p:cNvSpPr txBox="1">
            <a:spLocks noGrp="1"/>
          </p:cNvSpPr>
          <p:nvPr>
            <p:ph type="body" idx="1"/>
          </p:nvPr>
        </p:nvSpPr>
        <p:spPr>
          <a:xfrm>
            <a:off x="227013" y="1584190"/>
            <a:ext cx="8682404" cy="451181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2" name="Google Shape;242;p28"/>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3" name="Google Shape;243;p28"/>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200" b="0" i="0" u="none" strike="noStrike" cap="none">
                <a:solidFill>
                  <a:schemeClr val="dk1"/>
                </a:solidFill>
                <a:latin typeface="Calibri"/>
                <a:ea typeface="Calibri"/>
                <a:cs typeface="Calibri"/>
                <a:sym typeface="Calibri"/>
              </a:defRPr>
            </a:lvl1pPr>
            <a:lvl2pPr marL="0" lvl="1" indent="0" algn="l">
              <a:spcBef>
                <a:spcPts val="0"/>
              </a:spcBef>
              <a:buNone/>
              <a:defRPr sz="1200" b="0" i="0" u="none" strike="noStrike" cap="none">
                <a:solidFill>
                  <a:schemeClr val="dk1"/>
                </a:solidFill>
                <a:latin typeface="Calibri"/>
                <a:ea typeface="Calibri"/>
                <a:cs typeface="Calibri"/>
                <a:sym typeface="Calibri"/>
              </a:defRPr>
            </a:lvl2pPr>
            <a:lvl3pPr marL="0" lvl="2" indent="0" algn="l">
              <a:spcBef>
                <a:spcPts val="0"/>
              </a:spcBef>
              <a:buNone/>
              <a:defRPr sz="1200" b="0" i="0" u="none" strike="noStrike" cap="none">
                <a:solidFill>
                  <a:schemeClr val="dk1"/>
                </a:solidFill>
                <a:latin typeface="Calibri"/>
                <a:ea typeface="Calibri"/>
                <a:cs typeface="Calibri"/>
                <a:sym typeface="Calibri"/>
              </a:defRPr>
            </a:lvl3pPr>
            <a:lvl4pPr marL="0" lvl="3" indent="0" algn="l">
              <a:spcBef>
                <a:spcPts val="0"/>
              </a:spcBef>
              <a:buNone/>
              <a:defRPr sz="1200" b="0" i="0" u="none" strike="noStrike" cap="none">
                <a:solidFill>
                  <a:schemeClr val="dk1"/>
                </a:solidFill>
                <a:latin typeface="Calibri"/>
                <a:ea typeface="Calibri"/>
                <a:cs typeface="Calibri"/>
                <a:sym typeface="Calibri"/>
              </a:defRPr>
            </a:lvl4pPr>
            <a:lvl5pPr marL="0" lvl="4" indent="0" algn="l">
              <a:spcBef>
                <a:spcPts val="0"/>
              </a:spcBef>
              <a:buNone/>
              <a:defRPr sz="1200" b="0" i="0" u="none" strike="noStrike" cap="none">
                <a:solidFill>
                  <a:schemeClr val="dk1"/>
                </a:solidFill>
                <a:latin typeface="Calibri"/>
                <a:ea typeface="Calibri"/>
                <a:cs typeface="Calibri"/>
                <a:sym typeface="Calibri"/>
              </a:defRPr>
            </a:lvl5pPr>
            <a:lvl6pPr marL="0" lvl="5" indent="0" algn="l">
              <a:spcBef>
                <a:spcPts val="0"/>
              </a:spcBef>
              <a:buNone/>
              <a:defRPr sz="1200" b="0" i="0" u="none" strike="noStrike" cap="none">
                <a:solidFill>
                  <a:schemeClr val="dk1"/>
                </a:solidFill>
                <a:latin typeface="Calibri"/>
                <a:ea typeface="Calibri"/>
                <a:cs typeface="Calibri"/>
                <a:sym typeface="Calibri"/>
              </a:defRPr>
            </a:lvl6pPr>
            <a:lvl7pPr marL="0" lvl="6" indent="0" algn="l">
              <a:spcBef>
                <a:spcPts val="0"/>
              </a:spcBef>
              <a:buNone/>
              <a:defRPr sz="1200" b="0" i="0" u="none" strike="noStrike" cap="none">
                <a:solidFill>
                  <a:schemeClr val="dk1"/>
                </a:solidFill>
                <a:latin typeface="Calibri"/>
                <a:ea typeface="Calibri"/>
                <a:cs typeface="Calibri"/>
                <a:sym typeface="Calibri"/>
              </a:defRPr>
            </a:lvl7pPr>
            <a:lvl8pPr marL="0" lvl="7" indent="0" algn="l">
              <a:spcBef>
                <a:spcPts val="0"/>
              </a:spcBef>
              <a:buNone/>
              <a:defRPr sz="1200" b="0" i="0" u="none" strike="noStrike" cap="none">
                <a:solidFill>
                  <a:schemeClr val="dk1"/>
                </a:solidFill>
                <a:latin typeface="Calibri"/>
                <a:ea typeface="Calibri"/>
                <a:cs typeface="Calibri"/>
                <a:sym typeface="Calibri"/>
              </a:defRPr>
            </a:lvl8pPr>
            <a:lvl9pPr marL="0" lvl="8" indent="0" algn="l">
              <a:spcBef>
                <a:spcPts val="0"/>
              </a:spcBef>
              <a:buNone/>
              <a:defRPr sz="12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244"/>
        <p:cNvGrpSpPr/>
        <p:nvPr/>
      </p:nvGrpSpPr>
      <p:grpSpPr>
        <a:xfrm>
          <a:off x="0" y="0"/>
          <a:ext cx="0" cy="0"/>
          <a:chOff x="0" y="0"/>
          <a:chExt cx="0" cy="0"/>
        </a:xfrm>
      </p:grpSpPr>
      <p:sp>
        <p:nvSpPr>
          <p:cNvPr id="245" name="Google Shape;245;p3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200">
                <a:solidFill>
                  <a:schemeClr val="dk1"/>
                </a:solidFill>
                <a:latin typeface="Calibri"/>
                <a:ea typeface="Calibri"/>
                <a:cs typeface="Calibri"/>
                <a:sym typeface="Calibri"/>
              </a:defRPr>
            </a:lvl1pPr>
            <a:lvl2pPr marL="0" lvl="1" indent="0" algn="l">
              <a:spcBef>
                <a:spcPts val="0"/>
              </a:spcBef>
              <a:buNone/>
              <a:defRPr sz="1200">
                <a:solidFill>
                  <a:schemeClr val="dk1"/>
                </a:solidFill>
                <a:latin typeface="Calibri"/>
                <a:ea typeface="Calibri"/>
                <a:cs typeface="Calibri"/>
                <a:sym typeface="Calibri"/>
              </a:defRPr>
            </a:lvl2pPr>
            <a:lvl3pPr marL="0" lvl="2" indent="0" algn="l">
              <a:spcBef>
                <a:spcPts val="0"/>
              </a:spcBef>
              <a:buNone/>
              <a:defRPr sz="1200">
                <a:solidFill>
                  <a:schemeClr val="dk1"/>
                </a:solidFill>
                <a:latin typeface="Calibri"/>
                <a:ea typeface="Calibri"/>
                <a:cs typeface="Calibri"/>
                <a:sym typeface="Calibri"/>
              </a:defRPr>
            </a:lvl3pPr>
            <a:lvl4pPr marL="0" lvl="3" indent="0" algn="l">
              <a:spcBef>
                <a:spcPts val="0"/>
              </a:spcBef>
              <a:buNone/>
              <a:defRPr sz="1200">
                <a:solidFill>
                  <a:schemeClr val="dk1"/>
                </a:solidFill>
                <a:latin typeface="Calibri"/>
                <a:ea typeface="Calibri"/>
                <a:cs typeface="Calibri"/>
                <a:sym typeface="Calibri"/>
              </a:defRPr>
            </a:lvl4pPr>
            <a:lvl5pPr marL="0" lvl="4" indent="0" algn="l">
              <a:spcBef>
                <a:spcPts val="0"/>
              </a:spcBef>
              <a:buNone/>
              <a:defRPr sz="1200">
                <a:solidFill>
                  <a:schemeClr val="dk1"/>
                </a:solidFill>
                <a:latin typeface="Calibri"/>
                <a:ea typeface="Calibri"/>
                <a:cs typeface="Calibri"/>
                <a:sym typeface="Calibri"/>
              </a:defRPr>
            </a:lvl5pPr>
            <a:lvl6pPr marL="0" lvl="5" indent="0" algn="l">
              <a:spcBef>
                <a:spcPts val="0"/>
              </a:spcBef>
              <a:buNone/>
              <a:defRPr sz="1200">
                <a:solidFill>
                  <a:schemeClr val="dk1"/>
                </a:solidFill>
                <a:latin typeface="Calibri"/>
                <a:ea typeface="Calibri"/>
                <a:cs typeface="Calibri"/>
                <a:sym typeface="Calibri"/>
              </a:defRPr>
            </a:lvl6pPr>
            <a:lvl7pPr marL="0" lvl="6" indent="0" algn="l">
              <a:spcBef>
                <a:spcPts val="0"/>
              </a:spcBef>
              <a:buNone/>
              <a:defRPr sz="1200">
                <a:solidFill>
                  <a:schemeClr val="dk1"/>
                </a:solidFill>
                <a:latin typeface="Calibri"/>
                <a:ea typeface="Calibri"/>
                <a:cs typeface="Calibri"/>
                <a:sym typeface="Calibri"/>
              </a:defRPr>
            </a:lvl7pPr>
            <a:lvl8pPr marL="0" lvl="7" indent="0" algn="l">
              <a:spcBef>
                <a:spcPts val="0"/>
              </a:spcBef>
              <a:buNone/>
              <a:defRPr sz="1200">
                <a:solidFill>
                  <a:schemeClr val="dk1"/>
                </a:solidFill>
                <a:latin typeface="Calibri"/>
                <a:ea typeface="Calibri"/>
                <a:cs typeface="Calibri"/>
                <a:sym typeface="Calibri"/>
              </a:defRPr>
            </a:lvl8pPr>
            <a:lvl9pPr marL="0" lvl="8" indent="0" algn="l">
              <a:spcBef>
                <a:spcPts val="0"/>
              </a:spcBef>
              <a:buNone/>
              <a:defRPr sz="12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46" name="Google Shape;246;p3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7" name="Google Shape;247;p35"/>
          <p:cNvSpPr txBox="1">
            <a:spLocks noGrp="1"/>
          </p:cNvSpPr>
          <p:nvPr>
            <p:ph type="body" idx="1"/>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8" name="Google Shape;248;p35"/>
          <p:cNvSpPr txBox="1">
            <a:spLocks noGrp="1"/>
          </p:cNvSpPr>
          <p:nvPr>
            <p:ph type="body" idx="2"/>
          </p:nvPr>
        </p:nvSpPr>
        <p:spPr>
          <a:xfrm>
            <a:off x="227013" y="2558866"/>
            <a:ext cx="8691562"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mpus Aerial 2">
  <p:cSld name="Campus Aerial 2">
    <p:spTree>
      <p:nvGrpSpPr>
        <p:cNvPr id="1" name="Shape 38"/>
        <p:cNvGrpSpPr/>
        <p:nvPr/>
      </p:nvGrpSpPr>
      <p:grpSpPr>
        <a:xfrm>
          <a:off x="0" y="0"/>
          <a:ext cx="0" cy="0"/>
          <a:chOff x="0" y="0"/>
          <a:chExt cx="0" cy="0"/>
        </a:xfrm>
      </p:grpSpPr>
      <p:pic>
        <p:nvPicPr>
          <p:cNvPr id="39" name="Google Shape;39;p31"/>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0" name="Google Shape;40;p31"/>
          <p:cNvSpPr txBox="1">
            <a:spLocks noGrp="1"/>
          </p:cNvSpPr>
          <p:nvPr>
            <p:ph type="body" idx="1"/>
          </p:nvPr>
        </p:nvSpPr>
        <p:spPr>
          <a:xfrm>
            <a:off x="123825" y="1364341"/>
            <a:ext cx="5776232" cy="201023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Google Shape;41;p31"/>
          <p:cNvSpPr txBox="1">
            <a:spLocks noGrp="1"/>
          </p:cNvSpPr>
          <p:nvPr>
            <p:ph type="body" idx="2"/>
          </p:nvPr>
        </p:nvSpPr>
        <p:spPr>
          <a:xfrm>
            <a:off x="115888" y="4898571"/>
            <a:ext cx="5784169" cy="125616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2" name="Google Shape;42;p31"/>
          <p:cNvSpPr txBox="1">
            <a:spLocks noGrp="1"/>
          </p:cNvSpPr>
          <p:nvPr>
            <p:ph type="body" idx="3"/>
          </p:nvPr>
        </p:nvSpPr>
        <p:spPr>
          <a:xfrm>
            <a:off x="123825" y="3512457"/>
            <a:ext cx="5776232" cy="120468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dk1"/>
              </a:buClr>
              <a:buSzPts val="2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3" name="Google Shape;43;p31"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44" name="Google Shape;44;p31"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45" name="Google Shape;45;p31"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46" name="Google Shape;46;p31"/>
          <p:cNvSpPr txBox="1">
            <a:spLocks noGrp="1"/>
          </p:cNvSpPr>
          <p:nvPr>
            <p:ph type="ftr" idx="11"/>
          </p:nvPr>
        </p:nvSpPr>
        <p:spPr>
          <a:xfrm>
            <a:off x="6047030" y="6520372"/>
            <a:ext cx="2938212" cy="2011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mpus Aerial 3">
  <p:cSld name="Campus Aerial 3">
    <p:spTree>
      <p:nvGrpSpPr>
        <p:cNvPr id="1" name="Shape 47"/>
        <p:cNvGrpSpPr/>
        <p:nvPr/>
      </p:nvGrpSpPr>
      <p:grpSpPr>
        <a:xfrm>
          <a:off x="0" y="0"/>
          <a:ext cx="0" cy="0"/>
          <a:chOff x="0" y="0"/>
          <a:chExt cx="0" cy="0"/>
        </a:xfrm>
      </p:grpSpPr>
      <p:pic>
        <p:nvPicPr>
          <p:cNvPr id="48" name="Google Shape;48;p32"/>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9" name="Google Shape;49;p32"/>
          <p:cNvSpPr txBox="1">
            <a:spLocks noGrp="1"/>
          </p:cNvSpPr>
          <p:nvPr>
            <p:ph type="body" idx="1"/>
          </p:nvPr>
        </p:nvSpPr>
        <p:spPr>
          <a:xfrm>
            <a:off x="123825" y="1364341"/>
            <a:ext cx="5776232" cy="201023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 name="Google Shape;50;p32"/>
          <p:cNvSpPr txBox="1">
            <a:spLocks noGrp="1"/>
          </p:cNvSpPr>
          <p:nvPr>
            <p:ph type="body" idx="2"/>
          </p:nvPr>
        </p:nvSpPr>
        <p:spPr>
          <a:xfrm>
            <a:off x="115888" y="4898571"/>
            <a:ext cx="5784169" cy="125616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1" name="Google Shape;51;p32"/>
          <p:cNvSpPr txBox="1">
            <a:spLocks noGrp="1"/>
          </p:cNvSpPr>
          <p:nvPr>
            <p:ph type="body" idx="3"/>
          </p:nvPr>
        </p:nvSpPr>
        <p:spPr>
          <a:xfrm>
            <a:off x="123825" y="3512457"/>
            <a:ext cx="5776232" cy="120468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dk1"/>
              </a:buClr>
              <a:buSzPts val="2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2" name="Google Shape;52;p32"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53" name="Google Shape;53;p32"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54" name="Google Shape;54;p32"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55" name="Google Shape;55;p32"/>
          <p:cNvSpPr txBox="1">
            <a:spLocks noGrp="1"/>
          </p:cNvSpPr>
          <p:nvPr>
            <p:ph type="ftr" idx="11"/>
          </p:nvPr>
        </p:nvSpPr>
        <p:spPr>
          <a:xfrm>
            <a:off x="6047030" y="6520372"/>
            <a:ext cx="2938212" cy="2011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mpus Aerial 4">
  <p:cSld name="Campus Aerial 4">
    <p:spTree>
      <p:nvGrpSpPr>
        <p:cNvPr id="1" name="Shape 56"/>
        <p:cNvGrpSpPr/>
        <p:nvPr/>
      </p:nvGrpSpPr>
      <p:grpSpPr>
        <a:xfrm>
          <a:off x="0" y="0"/>
          <a:ext cx="0" cy="0"/>
          <a:chOff x="0" y="0"/>
          <a:chExt cx="0" cy="0"/>
        </a:xfrm>
      </p:grpSpPr>
      <p:pic>
        <p:nvPicPr>
          <p:cNvPr id="57" name="Google Shape;57;p33"/>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58" name="Google Shape;58;p33"/>
          <p:cNvSpPr txBox="1">
            <a:spLocks noGrp="1"/>
          </p:cNvSpPr>
          <p:nvPr>
            <p:ph type="body" idx="1"/>
          </p:nvPr>
        </p:nvSpPr>
        <p:spPr>
          <a:xfrm>
            <a:off x="123825" y="1364341"/>
            <a:ext cx="5776232" cy="201023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33"/>
          <p:cNvSpPr txBox="1">
            <a:spLocks noGrp="1"/>
          </p:cNvSpPr>
          <p:nvPr>
            <p:ph type="body" idx="2"/>
          </p:nvPr>
        </p:nvSpPr>
        <p:spPr>
          <a:xfrm>
            <a:off x="115888" y="4898571"/>
            <a:ext cx="5784169" cy="125616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33"/>
          <p:cNvSpPr txBox="1">
            <a:spLocks noGrp="1"/>
          </p:cNvSpPr>
          <p:nvPr>
            <p:ph type="body" idx="3"/>
          </p:nvPr>
        </p:nvSpPr>
        <p:spPr>
          <a:xfrm>
            <a:off x="123825" y="3512457"/>
            <a:ext cx="5776232" cy="120468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dk1"/>
              </a:buClr>
              <a:buSzPts val="2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61" name="Google Shape;61;p33"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62" name="Google Shape;62;p33"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63" name="Google Shape;63;p33"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64" name="Google Shape;64;p33"/>
          <p:cNvSpPr txBox="1">
            <a:spLocks noGrp="1"/>
          </p:cNvSpPr>
          <p:nvPr>
            <p:ph type="ftr" idx="11"/>
          </p:nvPr>
        </p:nvSpPr>
        <p:spPr>
          <a:xfrm>
            <a:off x="6047030" y="6520372"/>
            <a:ext cx="2938212" cy="2011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bstract">
  <p:cSld name="Abstract">
    <p:spTree>
      <p:nvGrpSpPr>
        <p:cNvPr id="1" name="Shape 65"/>
        <p:cNvGrpSpPr/>
        <p:nvPr/>
      </p:nvGrpSpPr>
      <p:grpSpPr>
        <a:xfrm>
          <a:off x="0" y="0"/>
          <a:ext cx="0" cy="0"/>
          <a:chOff x="0" y="0"/>
          <a:chExt cx="0" cy="0"/>
        </a:xfrm>
      </p:grpSpPr>
      <p:pic>
        <p:nvPicPr>
          <p:cNvPr id="66" name="Google Shape;66;p34"/>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67" name="Google Shape;67;p34"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68" name="Google Shape;68;p34"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69" name="Google Shape;69;p34"/>
          <p:cNvSpPr txBox="1">
            <a:spLocks noGrp="1"/>
          </p:cNvSpPr>
          <p:nvPr>
            <p:ph type="body" idx="1"/>
          </p:nvPr>
        </p:nvSpPr>
        <p:spPr>
          <a:xfrm>
            <a:off x="123825" y="1364340"/>
            <a:ext cx="6284232" cy="271417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34"/>
          <p:cNvSpPr txBox="1">
            <a:spLocks noGrp="1"/>
          </p:cNvSpPr>
          <p:nvPr>
            <p:ph type="body" idx="2"/>
          </p:nvPr>
        </p:nvSpPr>
        <p:spPr>
          <a:xfrm>
            <a:off x="123826" y="4209142"/>
            <a:ext cx="5014232" cy="1908629"/>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40"/>
              </a:spcBef>
              <a:spcAft>
                <a:spcPts val="0"/>
              </a:spcAft>
              <a:buClr>
                <a:schemeClr val="dk1"/>
              </a:buClr>
              <a:buSzPts val="2200"/>
              <a:buFont typeface="Arial"/>
              <a:buNone/>
              <a:defRPr sz="22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71" name="Google Shape;71;p34"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72" name="Google Shape;72;p34"/>
          <p:cNvSpPr txBox="1">
            <a:spLocks noGrp="1"/>
          </p:cNvSpPr>
          <p:nvPr>
            <p:ph type="body" idx="3"/>
          </p:nvPr>
        </p:nvSpPr>
        <p:spPr>
          <a:xfrm>
            <a:off x="5275943" y="4209143"/>
            <a:ext cx="3708400" cy="1909309"/>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60"/>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34"/>
          <p:cNvSpPr txBox="1">
            <a:spLocks noGrp="1"/>
          </p:cNvSpPr>
          <p:nvPr>
            <p:ph type="ftr" idx="11"/>
          </p:nvPr>
        </p:nvSpPr>
        <p:spPr>
          <a:xfrm>
            <a:off x="6047030" y="6520372"/>
            <a:ext cx="2938212" cy="20110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anlon Lab">
  <p:cSld name="Hanlon Lab">
    <p:spTree>
      <p:nvGrpSpPr>
        <p:cNvPr id="1" name="Shape 79"/>
        <p:cNvGrpSpPr/>
        <p:nvPr/>
      </p:nvGrpSpPr>
      <p:grpSpPr>
        <a:xfrm>
          <a:off x="0" y="0"/>
          <a:ext cx="0" cy="0"/>
          <a:chOff x="0" y="0"/>
          <a:chExt cx="0" cy="0"/>
        </a:xfrm>
      </p:grpSpPr>
      <p:pic>
        <p:nvPicPr>
          <p:cNvPr id="80" name="Google Shape;80;p25"/>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81" name="Google Shape;81;p25"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82" name="Google Shape;82;p25"/>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83" name="Google Shape;83;p2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25"/>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 name="Google Shape;85;p25"/>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Google Shape;86;p2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o Mass Lab ">
  <p:cSld name="Bio Mass Lab ">
    <p:spTree>
      <p:nvGrpSpPr>
        <p:cNvPr id="1" name="Shape 87"/>
        <p:cNvGrpSpPr/>
        <p:nvPr/>
      </p:nvGrpSpPr>
      <p:grpSpPr>
        <a:xfrm>
          <a:off x="0" y="0"/>
          <a:ext cx="0" cy="0"/>
          <a:chOff x="0" y="0"/>
          <a:chExt cx="0" cy="0"/>
        </a:xfrm>
      </p:grpSpPr>
      <p:pic>
        <p:nvPicPr>
          <p:cNvPr id="88" name="Google Shape;88;p3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89" name="Google Shape;89;p36"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90" name="Google Shape;90;p36"/>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91" name="Google Shape;91;p36"/>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2" name="Google Shape;92;p36"/>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p36"/>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36"/>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200">
                <a:solidFill>
                  <a:schemeClr val="dk1"/>
                </a:solidFill>
                <a:latin typeface="Calibri"/>
                <a:ea typeface="Calibri"/>
                <a:cs typeface="Calibri"/>
                <a:sym typeface="Calibri"/>
              </a:defRPr>
            </a:lvl1pPr>
            <a:lvl2pPr marL="0" marR="0" lvl="1" indent="0" algn="l" rtl="0">
              <a:spcBef>
                <a:spcPts val="0"/>
              </a:spcBef>
              <a:buNone/>
              <a:defRPr sz="1200">
                <a:solidFill>
                  <a:schemeClr val="dk1"/>
                </a:solidFill>
                <a:latin typeface="Calibri"/>
                <a:ea typeface="Calibri"/>
                <a:cs typeface="Calibri"/>
                <a:sym typeface="Calibri"/>
              </a:defRPr>
            </a:lvl2pPr>
            <a:lvl3pPr marL="0" marR="0" lvl="2" indent="0" algn="l" rtl="0">
              <a:spcBef>
                <a:spcPts val="0"/>
              </a:spcBef>
              <a:buNone/>
              <a:defRPr sz="1200">
                <a:solidFill>
                  <a:schemeClr val="dk1"/>
                </a:solidFill>
                <a:latin typeface="Calibri"/>
                <a:ea typeface="Calibri"/>
                <a:cs typeface="Calibri"/>
                <a:sym typeface="Calibri"/>
              </a:defRPr>
            </a:lvl3pPr>
            <a:lvl4pPr marL="0" marR="0" lvl="3" indent="0" algn="l" rtl="0">
              <a:spcBef>
                <a:spcPts val="0"/>
              </a:spcBef>
              <a:buNone/>
              <a:defRPr sz="1200">
                <a:solidFill>
                  <a:schemeClr val="dk1"/>
                </a:solidFill>
                <a:latin typeface="Calibri"/>
                <a:ea typeface="Calibri"/>
                <a:cs typeface="Calibri"/>
                <a:sym typeface="Calibri"/>
              </a:defRPr>
            </a:lvl4pPr>
            <a:lvl5pPr marL="0" marR="0" lvl="4" indent="0" algn="l" rtl="0">
              <a:spcBef>
                <a:spcPts val="0"/>
              </a:spcBef>
              <a:buNone/>
              <a:defRPr sz="1200">
                <a:solidFill>
                  <a:schemeClr val="dk1"/>
                </a:solidFill>
                <a:latin typeface="Calibri"/>
                <a:ea typeface="Calibri"/>
                <a:cs typeface="Calibri"/>
                <a:sym typeface="Calibri"/>
              </a:defRPr>
            </a:lvl5pPr>
            <a:lvl6pPr marL="0" marR="0" lvl="5" indent="0" algn="l" rtl="0">
              <a:spcBef>
                <a:spcPts val="0"/>
              </a:spcBef>
              <a:buNone/>
              <a:defRPr sz="1200">
                <a:solidFill>
                  <a:schemeClr val="dk1"/>
                </a:solidFill>
                <a:latin typeface="Calibri"/>
                <a:ea typeface="Calibri"/>
                <a:cs typeface="Calibri"/>
                <a:sym typeface="Calibri"/>
              </a:defRPr>
            </a:lvl6pPr>
            <a:lvl7pPr marL="0" marR="0" lvl="6" indent="0" algn="l" rtl="0">
              <a:spcBef>
                <a:spcPts val="0"/>
              </a:spcBef>
              <a:buNone/>
              <a:defRPr sz="1200">
                <a:solidFill>
                  <a:schemeClr val="dk1"/>
                </a:solidFill>
                <a:latin typeface="Calibri"/>
                <a:ea typeface="Calibri"/>
                <a:cs typeface="Calibri"/>
                <a:sym typeface="Calibri"/>
              </a:defRPr>
            </a:lvl7pPr>
            <a:lvl8pPr marL="0" marR="0" lvl="7" indent="0" algn="l" rtl="0">
              <a:spcBef>
                <a:spcPts val="0"/>
              </a:spcBef>
              <a:buNone/>
              <a:defRPr sz="1200">
                <a:solidFill>
                  <a:schemeClr val="dk1"/>
                </a:solidFill>
                <a:latin typeface="Calibri"/>
                <a:ea typeface="Calibri"/>
                <a:cs typeface="Calibri"/>
                <a:sym typeface="Calibri"/>
              </a:defRPr>
            </a:lvl8pPr>
            <a:lvl9pPr marL="0" marR="0" lvl="8" indent="0" algn="l" rtl="0">
              <a:spcBef>
                <a:spcPts val="0"/>
              </a:spcBef>
              <a:buNone/>
              <a:defRPr sz="12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lean Lab">
  <p:cSld name="Clean Lab">
    <p:spTree>
      <p:nvGrpSpPr>
        <p:cNvPr id="1" name="Shape 95"/>
        <p:cNvGrpSpPr/>
        <p:nvPr/>
      </p:nvGrpSpPr>
      <p:grpSpPr>
        <a:xfrm>
          <a:off x="0" y="0"/>
          <a:ext cx="0" cy="0"/>
          <a:chOff x="0" y="0"/>
          <a:chExt cx="0" cy="0"/>
        </a:xfrm>
      </p:grpSpPr>
      <p:pic>
        <p:nvPicPr>
          <p:cNvPr id="96" name="Google Shape;96;p37"/>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97" name="Google Shape;97;p37"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98" name="Google Shape;98;p37"/>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99" name="Google Shape;99;p37"/>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400"/>
              <a:buFont typeface="Century Gothic"/>
              <a:buNone/>
              <a:defRPr sz="34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37"/>
          <p:cNvSpPr txBox="1">
            <a:spLocks noGrp="1"/>
          </p:cNvSpPr>
          <p:nvPr>
            <p:ph type="body" idx="1"/>
          </p:nvPr>
        </p:nvSpPr>
        <p:spPr>
          <a:xfrm>
            <a:off x="227013" y="2558866"/>
            <a:ext cx="5648950" cy="3535027"/>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 name="Google Shape;101;p37"/>
          <p:cNvSpPr txBox="1">
            <a:spLocks noGrp="1"/>
          </p:cNvSpPr>
          <p:nvPr>
            <p:ph type="body" idx="2"/>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Google Shape;102;p37"/>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888888"/>
                </a:solidFill>
                <a:latin typeface="Century Gothic"/>
                <a:ea typeface="Century Gothic"/>
                <a:cs typeface="Century Gothic"/>
                <a:sym typeface="Century Gothic"/>
              </a:defRPr>
            </a:lvl1pPr>
            <a:lvl2pPr marL="0" marR="0" lvl="1" indent="0" algn="l" rtl="0">
              <a:spcBef>
                <a:spcPts val="0"/>
              </a:spcBef>
              <a:buNone/>
              <a:defRPr sz="1000">
                <a:solidFill>
                  <a:srgbClr val="888888"/>
                </a:solidFill>
                <a:latin typeface="Century Gothic"/>
                <a:ea typeface="Century Gothic"/>
                <a:cs typeface="Century Gothic"/>
                <a:sym typeface="Century Gothic"/>
              </a:defRPr>
            </a:lvl2pPr>
            <a:lvl3pPr marL="0" marR="0" lvl="2" indent="0" algn="l" rtl="0">
              <a:spcBef>
                <a:spcPts val="0"/>
              </a:spcBef>
              <a:buNone/>
              <a:defRPr sz="1000">
                <a:solidFill>
                  <a:srgbClr val="888888"/>
                </a:solidFill>
                <a:latin typeface="Century Gothic"/>
                <a:ea typeface="Century Gothic"/>
                <a:cs typeface="Century Gothic"/>
                <a:sym typeface="Century Gothic"/>
              </a:defRPr>
            </a:lvl3pPr>
            <a:lvl4pPr marL="0" marR="0" lvl="3" indent="0" algn="l" rtl="0">
              <a:spcBef>
                <a:spcPts val="0"/>
              </a:spcBef>
              <a:buNone/>
              <a:defRPr sz="1000">
                <a:solidFill>
                  <a:srgbClr val="888888"/>
                </a:solidFill>
                <a:latin typeface="Century Gothic"/>
                <a:ea typeface="Century Gothic"/>
                <a:cs typeface="Century Gothic"/>
                <a:sym typeface="Century Gothic"/>
              </a:defRPr>
            </a:lvl4pPr>
            <a:lvl5pPr marL="0" marR="0" lvl="4" indent="0" algn="l" rtl="0">
              <a:spcBef>
                <a:spcPts val="0"/>
              </a:spcBef>
              <a:buNone/>
              <a:defRPr sz="1000">
                <a:solidFill>
                  <a:srgbClr val="888888"/>
                </a:solidFill>
                <a:latin typeface="Century Gothic"/>
                <a:ea typeface="Century Gothic"/>
                <a:cs typeface="Century Gothic"/>
                <a:sym typeface="Century Gothic"/>
              </a:defRPr>
            </a:lvl5pPr>
            <a:lvl6pPr marL="0" marR="0" lvl="5" indent="0" algn="l" rtl="0">
              <a:spcBef>
                <a:spcPts val="0"/>
              </a:spcBef>
              <a:buNone/>
              <a:defRPr sz="1000">
                <a:solidFill>
                  <a:srgbClr val="888888"/>
                </a:solidFill>
                <a:latin typeface="Century Gothic"/>
                <a:ea typeface="Century Gothic"/>
                <a:cs typeface="Century Gothic"/>
                <a:sym typeface="Century Gothic"/>
              </a:defRPr>
            </a:lvl6pPr>
            <a:lvl7pPr marL="0" marR="0" lvl="6" indent="0" algn="l" rtl="0">
              <a:spcBef>
                <a:spcPts val="0"/>
              </a:spcBef>
              <a:buNone/>
              <a:defRPr sz="1000">
                <a:solidFill>
                  <a:srgbClr val="888888"/>
                </a:solidFill>
                <a:latin typeface="Century Gothic"/>
                <a:ea typeface="Century Gothic"/>
                <a:cs typeface="Century Gothic"/>
                <a:sym typeface="Century Gothic"/>
              </a:defRPr>
            </a:lvl7pPr>
            <a:lvl8pPr marL="0" marR="0" lvl="7" indent="0" algn="l" rtl="0">
              <a:spcBef>
                <a:spcPts val="0"/>
              </a:spcBef>
              <a:buNone/>
              <a:defRPr sz="1000">
                <a:solidFill>
                  <a:srgbClr val="888888"/>
                </a:solidFill>
                <a:latin typeface="Century Gothic"/>
                <a:ea typeface="Century Gothic"/>
                <a:cs typeface="Century Gothic"/>
                <a:sym typeface="Century Gothic"/>
              </a:defRPr>
            </a:lvl8pPr>
            <a:lvl9pPr marL="0" marR="0" lvl="8" indent="0" algn="l" rtl="0">
              <a:spcBef>
                <a:spcPts val="0"/>
              </a:spcBef>
              <a:buNone/>
              <a:defRPr sz="1000">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image" Target="../media/image10.png"/><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ftr" idx="11"/>
          </p:nvPr>
        </p:nvSpPr>
        <p:spPr>
          <a:xfrm>
            <a:off x="6047030" y="6520372"/>
            <a:ext cx="2938212" cy="201103"/>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
        <p:cNvGrpSpPr/>
        <p:nvPr/>
      </p:nvGrpSpPr>
      <p:grpSpPr>
        <a:xfrm>
          <a:off x="0" y="0"/>
          <a:ext cx="0" cy="0"/>
          <a:chOff x="0" y="0"/>
          <a:chExt cx="0" cy="0"/>
        </a:xfrm>
      </p:grpSpPr>
      <p:pic>
        <p:nvPicPr>
          <p:cNvPr id="75" name="Google Shape;75;p24"/>
          <p:cNvPicPr preferRelativeResize="0"/>
          <p:nvPr/>
        </p:nvPicPr>
        <p:blipFill rotWithShape="1">
          <a:blip r:embed="rId21">
            <a:alphaModFix/>
          </a:blip>
          <a:srcRect/>
          <a:stretch/>
        </p:blipFill>
        <p:spPr>
          <a:xfrm>
            <a:off x="0" y="6272784"/>
            <a:ext cx="9144000" cy="585216"/>
          </a:xfrm>
          <a:prstGeom prst="rect">
            <a:avLst/>
          </a:prstGeom>
          <a:noFill/>
          <a:ln>
            <a:noFill/>
          </a:ln>
        </p:spPr>
      </p:pic>
      <p:pic>
        <p:nvPicPr>
          <p:cNvPr id="76" name="Google Shape;76;p24" descr="/Users/jasonrodriguez/Projects/Power Points/FINAL Template/images/images/PPT_Template_Header.png"/>
          <p:cNvPicPr preferRelativeResize="0"/>
          <p:nvPr/>
        </p:nvPicPr>
        <p:blipFill rotWithShape="1">
          <a:blip r:embed="rId22">
            <a:alphaModFix/>
          </a:blip>
          <a:srcRect/>
          <a:stretch/>
        </p:blipFill>
        <p:spPr>
          <a:xfrm>
            <a:off x="0" y="0"/>
            <a:ext cx="9144000" cy="975360"/>
          </a:xfrm>
          <a:prstGeom prst="rect">
            <a:avLst/>
          </a:prstGeom>
          <a:noFill/>
          <a:ln>
            <a:noFill/>
          </a:ln>
        </p:spPr>
      </p:pic>
      <p:sp>
        <p:nvSpPr>
          <p:cNvPr id="77" name="Google Shape;77;p24"/>
          <p:cNvSpPr txBox="1"/>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400"/>
              <a:buFont typeface="Century Gothic"/>
              <a:buNone/>
            </a:pPr>
            <a:r>
              <a:rPr lang="en-US" sz="3400" b="1" i="0" u="none" strike="noStrike" cap="none">
                <a:solidFill>
                  <a:schemeClr val="dk1"/>
                </a:solidFill>
                <a:latin typeface="Century Gothic"/>
                <a:ea typeface="Century Gothic"/>
                <a:cs typeface="Century Gothic"/>
                <a:sym typeface="Century Gothic"/>
              </a:rPr>
              <a:t>Insert Slide Title Line 1</a:t>
            </a:r>
            <a:br>
              <a:rPr lang="en-US" sz="3400" b="1" i="0" u="none" strike="noStrike" cap="none">
                <a:solidFill>
                  <a:schemeClr val="dk1"/>
                </a:solidFill>
                <a:latin typeface="Century Gothic"/>
                <a:ea typeface="Century Gothic"/>
                <a:cs typeface="Century Gothic"/>
                <a:sym typeface="Century Gothic"/>
              </a:rPr>
            </a:br>
            <a:r>
              <a:rPr lang="en-US" sz="3400" b="1" i="0" u="none" strike="noStrike" cap="none">
                <a:solidFill>
                  <a:schemeClr val="dk1"/>
                </a:solidFill>
                <a:latin typeface="Century Gothic"/>
                <a:ea typeface="Century Gothic"/>
                <a:cs typeface="Century Gothic"/>
                <a:sym typeface="Century Gothic"/>
              </a:rPr>
              <a:t>Insert Slide Title Line 2</a:t>
            </a:r>
            <a:endParaRPr/>
          </a:p>
        </p:txBody>
      </p:sp>
      <p:sp>
        <p:nvSpPr>
          <p:cNvPr id="78" name="Google Shape;78;p24"/>
          <p:cNvSpPr txBox="1"/>
          <p:nvPr/>
        </p:nvSpPr>
        <p:spPr>
          <a:xfrm>
            <a:off x="227013" y="1585821"/>
            <a:ext cx="8691562" cy="80486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Century Gothic"/>
                <a:ea typeface="Century Gothic"/>
                <a:cs typeface="Century Gothic"/>
                <a:sym typeface="Century Gothic"/>
              </a:rPr>
              <a:t>Insert Subhead Line 1</a:t>
            </a:r>
            <a:br>
              <a:rPr lang="en-US" sz="2400" b="0" i="0" u="none" strike="noStrike" cap="none">
                <a:solidFill>
                  <a:schemeClr val="dk1"/>
                </a:solidFill>
                <a:latin typeface="Century Gothic"/>
                <a:ea typeface="Century Gothic"/>
                <a:cs typeface="Century Gothic"/>
                <a:sym typeface="Century Gothic"/>
              </a:rPr>
            </a:br>
            <a:r>
              <a:rPr lang="en-US" sz="2400" b="0" i="0" u="none" strike="noStrike" cap="none">
                <a:solidFill>
                  <a:schemeClr val="dk1"/>
                </a:solidFill>
                <a:latin typeface="Century Gothic"/>
                <a:ea typeface="Century Gothic"/>
                <a:cs typeface="Century Gothic"/>
                <a:sym typeface="Century Gothic"/>
              </a:rPr>
              <a:t>Insert Subhead Line 2</a:t>
            </a:r>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pic>
        <p:nvPicPr>
          <p:cNvPr id="232" name="Google Shape;232;p26"/>
          <p:cNvPicPr preferRelativeResize="0"/>
          <p:nvPr/>
        </p:nvPicPr>
        <p:blipFill rotWithShape="1">
          <a:blip r:embed="rId5">
            <a:alphaModFix/>
          </a:blip>
          <a:srcRect/>
          <a:stretch/>
        </p:blipFill>
        <p:spPr>
          <a:xfrm>
            <a:off x="0" y="6272784"/>
            <a:ext cx="9144000" cy="585216"/>
          </a:xfrm>
          <a:prstGeom prst="rect">
            <a:avLst/>
          </a:prstGeom>
          <a:noFill/>
          <a:ln>
            <a:noFill/>
          </a:ln>
        </p:spPr>
      </p:pic>
      <p:pic>
        <p:nvPicPr>
          <p:cNvPr id="233" name="Google Shape;233;p26" descr="/Users/jasonrodriguez/Projects/Power Points/FINAL Template/images/images/PPT_Template_Header.png"/>
          <p:cNvPicPr preferRelativeResize="0"/>
          <p:nvPr/>
        </p:nvPicPr>
        <p:blipFill rotWithShape="1">
          <a:blip r:embed="rId6">
            <a:alphaModFix/>
          </a:blip>
          <a:srcRect/>
          <a:stretch/>
        </p:blipFill>
        <p:spPr>
          <a:xfrm>
            <a:off x="0" y="0"/>
            <a:ext cx="9144000" cy="975360"/>
          </a:xfrm>
          <a:prstGeom prst="rect">
            <a:avLst/>
          </a:prstGeom>
          <a:noFill/>
          <a:ln>
            <a:noFill/>
          </a:ln>
        </p:spPr>
      </p:pic>
      <p:sp>
        <p:nvSpPr>
          <p:cNvPr id="234" name="Google Shape;234;p26"/>
          <p:cNvSpPr txBox="1">
            <a:spLocks noGrp="1"/>
          </p:cNvSpPr>
          <p:nvPr>
            <p:ph type="sldNum" idx="12"/>
          </p:nvPr>
        </p:nvSpPr>
        <p:spPr>
          <a:xfrm>
            <a:off x="8686801" y="6529848"/>
            <a:ext cx="407674" cy="22655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
          <p:cNvSpPr txBox="1">
            <a:spLocks noGrp="1"/>
          </p:cNvSpPr>
          <p:nvPr>
            <p:ph type="body" idx="1"/>
          </p:nvPr>
        </p:nvSpPr>
        <p:spPr>
          <a:xfrm>
            <a:off x="123825" y="1364341"/>
            <a:ext cx="5776232" cy="20102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dirty="0"/>
              <a:t>Music- Genre classification system using ML</a:t>
            </a:r>
          </a:p>
        </p:txBody>
      </p:sp>
      <p:sp>
        <p:nvSpPr>
          <p:cNvPr id="254" name="Google Shape;254;p1"/>
          <p:cNvSpPr txBox="1">
            <a:spLocks noGrp="1"/>
          </p:cNvSpPr>
          <p:nvPr>
            <p:ph type="body" idx="2"/>
          </p:nvPr>
        </p:nvSpPr>
        <p:spPr>
          <a:xfrm>
            <a:off x="115888" y="4898571"/>
            <a:ext cx="5784169" cy="125616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None/>
            </a:pPr>
            <a:r>
              <a:rPr lang="en-US" dirty="0"/>
              <a:t>Prof. </a:t>
            </a:r>
            <a:r>
              <a:rPr lang="en-US" dirty="0" err="1"/>
              <a:t>Shucheng</a:t>
            </a:r>
            <a:r>
              <a:rPr lang="en-US" dirty="0"/>
              <a:t> Yu </a:t>
            </a:r>
            <a:endParaRPr dirty="0"/>
          </a:p>
          <a:p>
            <a:pPr marL="0" lvl="0" indent="0" algn="l" rtl="0">
              <a:spcBef>
                <a:spcPts val="360"/>
              </a:spcBef>
              <a:spcAft>
                <a:spcPts val="0"/>
              </a:spcAft>
              <a:buClr>
                <a:schemeClr val="dk1"/>
              </a:buClr>
              <a:buSzPts val="1800"/>
              <a:buNone/>
            </a:pPr>
            <a:r>
              <a:rPr lang="en-US" dirty="0"/>
              <a:t>CPE 695 WS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66E100-40AD-91BB-4C19-2C8EDCF9940D}"/>
              </a:ext>
            </a:extLst>
          </p:cNvPr>
          <p:cNvSpPr>
            <a:spLocks noGrp="1"/>
          </p:cNvSpPr>
          <p:nvPr>
            <p:ph type="body" idx="1"/>
          </p:nvPr>
        </p:nvSpPr>
        <p:spPr>
          <a:xfrm>
            <a:off x="227013" y="1150341"/>
            <a:ext cx="8682404" cy="494565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400" dirty="0"/>
              <a:t>             </a:t>
            </a:r>
            <a:r>
              <a:rPr lang="en-US" b="0" i="0" dirty="0">
                <a:solidFill>
                  <a:srgbClr val="000000"/>
                </a:solidFill>
                <a:effectLst/>
                <a:latin typeface="Helvetica Neue"/>
              </a:rPr>
              <a:t>This could be satisfactory output compared to that of the previous one(k=7)</a:t>
            </a:r>
            <a:endParaRPr lang="en-US" dirty="0"/>
          </a:p>
          <a:p>
            <a:endParaRPr lang="en-US" dirty="0"/>
          </a:p>
          <a:p>
            <a:endParaRPr lang="en-IN" dirty="0"/>
          </a:p>
        </p:txBody>
      </p:sp>
      <p:sp>
        <p:nvSpPr>
          <p:cNvPr id="3" name="Title 2">
            <a:extLst>
              <a:ext uri="{FF2B5EF4-FFF2-40B4-BE49-F238E27FC236}">
                <a16:creationId xmlns:a16="http://schemas.microsoft.com/office/drawing/2014/main" id="{D07189E7-6DBC-1FC7-F38D-8ADED5A4824F}"/>
              </a:ext>
            </a:extLst>
          </p:cNvPr>
          <p:cNvSpPr>
            <a:spLocks noGrp="1"/>
          </p:cNvSpPr>
          <p:nvPr>
            <p:ph type="title"/>
          </p:nvPr>
        </p:nvSpPr>
        <p:spPr>
          <a:xfrm>
            <a:off x="227013" y="274638"/>
            <a:ext cx="7923694" cy="875703"/>
          </a:xfrm>
        </p:spPr>
        <p:txBody>
          <a:bodyPr/>
          <a:lstStyle/>
          <a:p>
            <a:r>
              <a:rPr lang="en-US" sz="3200" dirty="0"/>
              <a:t>Continue</a:t>
            </a:r>
            <a:endParaRPr lang="en-IN" sz="3200" dirty="0"/>
          </a:p>
        </p:txBody>
      </p:sp>
      <p:sp>
        <p:nvSpPr>
          <p:cNvPr id="4" name="Slide Number Placeholder 3">
            <a:extLst>
              <a:ext uri="{FF2B5EF4-FFF2-40B4-BE49-F238E27FC236}">
                <a16:creationId xmlns:a16="http://schemas.microsoft.com/office/drawing/2014/main" id="{4BFDE92A-DA6D-631E-4024-C8A53B5DBFC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a:t>
            </a:fld>
            <a:endParaRPr lang="en-US"/>
          </a:p>
        </p:txBody>
      </p:sp>
      <p:pic>
        <p:nvPicPr>
          <p:cNvPr id="8" name="Picture 7" descr="A picture containing colorfulness, screenshot, diagram, text">
            <a:extLst>
              <a:ext uri="{FF2B5EF4-FFF2-40B4-BE49-F238E27FC236}">
                <a16:creationId xmlns:a16="http://schemas.microsoft.com/office/drawing/2014/main" id="{1E3775A2-6C91-AD72-83E9-273424917896}"/>
              </a:ext>
            </a:extLst>
          </p:cNvPr>
          <p:cNvPicPr>
            <a:picLocks noChangeAspect="1"/>
          </p:cNvPicPr>
          <p:nvPr/>
        </p:nvPicPr>
        <p:blipFill>
          <a:blip r:embed="rId2"/>
          <a:stretch>
            <a:fillRect/>
          </a:stretch>
        </p:blipFill>
        <p:spPr>
          <a:xfrm>
            <a:off x="1248229" y="1150341"/>
            <a:ext cx="5994400" cy="4321545"/>
          </a:xfrm>
          <a:prstGeom prst="rect">
            <a:avLst/>
          </a:prstGeom>
        </p:spPr>
      </p:pic>
    </p:spTree>
    <p:extLst>
      <p:ext uri="{BB962C8B-B14F-4D97-AF65-F5344CB8AC3E}">
        <p14:creationId xmlns:p14="http://schemas.microsoft.com/office/powerpoint/2010/main" val="255411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F68134-5921-C96C-30ED-2E2DE3B45B6A}"/>
              </a:ext>
            </a:extLst>
          </p:cNvPr>
          <p:cNvSpPr>
            <a:spLocks noGrp="1"/>
          </p:cNvSpPr>
          <p:nvPr>
            <p:ph type="body" idx="1"/>
          </p:nvPr>
        </p:nvSpPr>
        <p:spPr>
          <a:xfrm>
            <a:off x="0" y="1045029"/>
            <a:ext cx="9078684" cy="5050971"/>
          </a:xfrm>
        </p:spPr>
        <p:txBody>
          <a:bodyPr/>
          <a:lstStyle/>
          <a:p>
            <a:r>
              <a:rPr lang="en-US" sz="2400" b="1" dirty="0">
                <a:latin typeface="Söhne"/>
              </a:rPr>
              <a:t>SVM Model From the result of Clustering</a:t>
            </a:r>
          </a:p>
          <a:p>
            <a:endParaRPr lang="en-US" sz="2400" b="1" dirty="0">
              <a:latin typeface="Söhne"/>
            </a:endParaRPr>
          </a:p>
          <a:p>
            <a:pPr marL="1028700" lvl="1" indent="-342900">
              <a:lnSpc>
                <a:spcPct val="150000"/>
              </a:lnSpc>
              <a:buFont typeface="Arial" panose="020B0604020202020204" pitchFamily="34" charset="0"/>
              <a:buChar char="•"/>
            </a:pPr>
            <a:r>
              <a:rPr lang="en-IN" sz="1800" b="0" i="0" dirty="0">
                <a:solidFill>
                  <a:srgbClr val="374151"/>
                </a:solidFill>
                <a:effectLst/>
                <a:latin typeface="Söhne"/>
              </a:rPr>
              <a:t>Implement SVM algorithm for music genre classification using audio attributes.</a:t>
            </a:r>
          </a:p>
          <a:p>
            <a:pPr lvl="1">
              <a:lnSpc>
                <a:spcPct val="150000"/>
              </a:lnSpc>
              <a:buFont typeface="Arial" panose="020B0604020202020204" pitchFamily="34" charset="0"/>
              <a:buChar char="•"/>
            </a:pPr>
            <a:r>
              <a:rPr lang="en-IN" sz="1800" b="0" i="0" dirty="0">
                <a:solidFill>
                  <a:srgbClr val="374151"/>
                </a:solidFill>
                <a:effectLst/>
                <a:latin typeface="Söhne"/>
              </a:rPr>
              <a:t>SVMs are suitable for handling high-dimensional data and can find optimal hyperplanes to separate classes.</a:t>
            </a:r>
          </a:p>
          <a:p>
            <a:pPr lvl="1">
              <a:lnSpc>
                <a:spcPct val="150000"/>
              </a:lnSpc>
              <a:buFont typeface="Arial" panose="020B0604020202020204" pitchFamily="34" charset="0"/>
              <a:buChar char="•"/>
            </a:pPr>
            <a:r>
              <a:rPr lang="en-IN" sz="1800" b="0" i="0" dirty="0">
                <a:solidFill>
                  <a:srgbClr val="374151"/>
                </a:solidFill>
                <a:effectLst/>
                <a:latin typeface="Söhne"/>
              </a:rPr>
              <a:t>Explore various kernel functions (e.g., linear, polynomial, RBF) and tune hyperparameters (e.g., regularization strength) for improved performance.</a:t>
            </a:r>
          </a:p>
          <a:p>
            <a:pPr lvl="1">
              <a:lnSpc>
                <a:spcPct val="150000"/>
              </a:lnSpc>
              <a:buFont typeface="Arial" panose="020B0604020202020204" pitchFamily="34" charset="0"/>
              <a:buChar char="•"/>
            </a:pPr>
            <a:r>
              <a:rPr lang="en-IN" sz="1800" b="0" i="0" dirty="0">
                <a:solidFill>
                  <a:srgbClr val="374151"/>
                </a:solidFill>
                <a:effectLst/>
                <a:latin typeface="Söhne"/>
              </a:rPr>
              <a:t>Consider incorporating spectrogram-based features (e.g., MFCCs) as input representations for SVMs.</a:t>
            </a:r>
          </a:p>
          <a:p>
            <a:pPr marL="228600" indent="0"/>
            <a:endParaRPr lang="en-US" sz="2400" b="1" dirty="0">
              <a:latin typeface="Söhne"/>
            </a:endParaRPr>
          </a:p>
        </p:txBody>
      </p:sp>
      <p:sp>
        <p:nvSpPr>
          <p:cNvPr id="3" name="Title 2">
            <a:extLst>
              <a:ext uri="{FF2B5EF4-FFF2-40B4-BE49-F238E27FC236}">
                <a16:creationId xmlns:a16="http://schemas.microsoft.com/office/drawing/2014/main" id="{CCDFBBEA-1039-F78F-9BF7-476A80BC32F1}"/>
              </a:ext>
            </a:extLst>
          </p:cNvPr>
          <p:cNvSpPr>
            <a:spLocks noGrp="1"/>
          </p:cNvSpPr>
          <p:nvPr>
            <p:ph type="title"/>
          </p:nvPr>
        </p:nvSpPr>
        <p:spPr>
          <a:xfrm>
            <a:off x="227013" y="274638"/>
            <a:ext cx="7923694" cy="770391"/>
          </a:xfrm>
        </p:spPr>
        <p:txBody>
          <a:bodyPr/>
          <a:lstStyle/>
          <a:p>
            <a:r>
              <a:rPr lang="en-US" sz="3200" dirty="0"/>
              <a:t>Continue</a:t>
            </a:r>
            <a:endParaRPr lang="en-IN" sz="3200" dirty="0"/>
          </a:p>
        </p:txBody>
      </p:sp>
      <p:sp>
        <p:nvSpPr>
          <p:cNvPr id="4" name="Slide Number Placeholder 3">
            <a:extLst>
              <a:ext uri="{FF2B5EF4-FFF2-40B4-BE49-F238E27FC236}">
                <a16:creationId xmlns:a16="http://schemas.microsoft.com/office/drawing/2014/main" id="{3C005F76-6E93-A2DF-87D8-0CEBAE3D375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850523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967AC2-D307-483C-0949-4A6B15F90F18}"/>
              </a:ext>
            </a:extLst>
          </p:cNvPr>
          <p:cNvSpPr>
            <a:spLocks noGrp="1"/>
          </p:cNvSpPr>
          <p:nvPr>
            <p:ph type="body" idx="1"/>
          </p:nvPr>
        </p:nvSpPr>
        <p:spPr>
          <a:xfrm>
            <a:off x="0" y="928914"/>
            <a:ext cx="8909417" cy="5167086"/>
          </a:xfrm>
        </p:spPr>
        <p:txBody>
          <a:bodyPr/>
          <a:lstStyle/>
          <a:p>
            <a:pPr marL="228600" indent="0" algn="l"/>
            <a:r>
              <a:rPr lang="en-US" sz="2400" b="0" i="0" dirty="0">
                <a:solidFill>
                  <a:srgbClr val="374151"/>
                </a:solidFill>
                <a:effectLst/>
                <a:latin typeface="Söhne"/>
              </a:rPr>
              <a:t>Result Analysis:</a:t>
            </a:r>
          </a:p>
          <a:p>
            <a:pPr marL="228600" indent="0" algn="l"/>
            <a:endParaRPr lang="en-US" sz="2400" b="0" i="0" dirty="0">
              <a:solidFill>
                <a:srgbClr val="374151"/>
              </a:solidFill>
              <a:effectLst/>
              <a:latin typeface="Söhne"/>
            </a:endParaRPr>
          </a:p>
          <a:p>
            <a:pPr marL="742950" lvl="1" indent="-285750">
              <a:lnSpc>
                <a:spcPct val="150000"/>
              </a:lnSpc>
              <a:buFont typeface="Arial" panose="020B0604020202020204" pitchFamily="34" charset="0"/>
              <a:buChar char="•"/>
            </a:pPr>
            <a:r>
              <a:rPr lang="en-US" sz="1800" b="0" i="0" dirty="0">
                <a:solidFill>
                  <a:srgbClr val="374151"/>
                </a:solidFill>
                <a:effectLst/>
                <a:latin typeface="Söhne"/>
              </a:rPr>
              <a:t>The test accuracy score is reported as 0.9247, indicating that the SVM model achieved an accuracy of 92.47% on the unseen test data.</a:t>
            </a:r>
          </a:p>
          <a:p>
            <a:pPr marL="742950" lvl="1" indent="-285750">
              <a:lnSpc>
                <a:spcPct val="150000"/>
              </a:lnSpc>
              <a:buFont typeface="Arial" panose="020B0604020202020204" pitchFamily="34" charset="0"/>
              <a:buChar char="•"/>
            </a:pPr>
            <a:r>
              <a:rPr lang="en-US" sz="1800" b="0" i="0" dirty="0">
                <a:solidFill>
                  <a:srgbClr val="374151"/>
                </a:solidFill>
                <a:effectLst/>
                <a:latin typeface="Söhne"/>
              </a:rPr>
              <a:t>The train accuracy score is reported as 0.9286, which means the model obtained an accuracy of 92.86% on the training data.</a:t>
            </a:r>
          </a:p>
          <a:p>
            <a:pPr marL="742950" lvl="1" indent="-285750">
              <a:lnSpc>
                <a:spcPct val="150000"/>
              </a:lnSpc>
              <a:buFont typeface="Arial" panose="020B0604020202020204" pitchFamily="34" charset="0"/>
              <a:buChar char="•"/>
            </a:pPr>
            <a:r>
              <a:rPr lang="en-US" sz="1800" b="0" i="0" dirty="0">
                <a:solidFill>
                  <a:srgbClr val="374151"/>
                </a:solidFill>
                <a:effectLst/>
                <a:latin typeface="Söhne"/>
              </a:rPr>
              <a:t>These accuracy scores are reasonably high and close to each other, indicating that the SVM model performs well on both the training and test sets.</a:t>
            </a:r>
          </a:p>
          <a:p>
            <a:pPr marL="742950" lvl="1" indent="-285750">
              <a:lnSpc>
                <a:spcPct val="150000"/>
              </a:lnSpc>
              <a:buFont typeface="Arial" panose="020B0604020202020204" pitchFamily="34" charset="0"/>
              <a:buChar char="•"/>
            </a:pPr>
            <a:r>
              <a:rPr lang="en-US" sz="1800" b="0" i="0" dirty="0">
                <a:solidFill>
                  <a:srgbClr val="374151"/>
                </a:solidFill>
                <a:effectLst/>
                <a:latin typeface="Söhne"/>
              </a:rPr>
              <a:t>The fact that the test accuracy is comparable to the train accuracy suggests that the model is not overfitting the training data.</a:t>
            </a:r>
          </a:p>
          <a:p>
            <a:endParaRPr lang="en-IN" dirty="0"/>
          </a:p>
        </p:txBody>
      </p:sp>
      <p:sp>
        <p:nvSpPr>
          <p:cNvPr id="3" name="Title 2">
            <a:extLst>
              <a:ext uri="{FF2B5EF4-FFF2-40B4-BE49-F238E27FC236}">
                <a16:creationId xmlns:a16="http://schemas.microsoft.com/office/drawing/2014/main" id="{9F8113B5-7E1C-4A6F-A849-4E969DFBEE5F}"/>
              </a:ext>
            </a:extLst>
          </p:cNvPr>
          <p:cNvSpPr>
            <a:spLocks noGrp="1"/>
          </p:cNvSpPr>
          <p:nvPr>
            <p:ph type="title"/>
          </p:nvPr>
        </p:nvSpPr>
        <p:spPr>
          <a:xfrm>
            <a:off x="227013" y="274638"/>
            <a:ext cx="7923694" cy="654276"/>
          </a:xfrm>
        </p:spPr>
        <p:txBody>
          <a:bodyPr/>
          <a:lstStyle/>
          <a:p>
            <a:r>
              <a:rPr lang="en-US" sz="3200" dirty="0"/>
              <a:t>Continue</a:t>
            </a:r>
            <a:endParaRPr lang="en-IN" sz="3200" dirty="0"/>
          </a:p>
        </p:txBody>
      </p:sp>
      <p:sp>
        <p:nvSpPr>
          <p:cNvPr id="4" name="Slide Number Placeholder 3">
            <a:extLst>
              <a:ext uri="{FF2B5EF4-FFF2-40B4-BE49-F238E27FC236}">
                <a16:creationId xmlns:a16="http://schemas.microsoft.com/office/drawing/2014/main" id="{C4E4C147-7077-77BE-BB9E-55021F8DA72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69365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5AB68F-EDE5-6EFB-2F8E-76F801E61DBB}"/>
              </a:ext>
            </a:extLst>
          </p:cNvPr>
          <p:cNvSpPr>
            <a:spLocks noGrp="1"/>
          </p:cNvSpPr>
          <p:nvPr>
            <p:ph type="body" idx="1"/>
          </p:nvPr>
        </p:nvSpPr>
        <p:spPr>
          <a:xfrm>
            <a:off x="227013" y="885371"/>
            <a:ext cx="8682404" cy="5210629"/>
          </a:xfrm>
        </p:spPr>
        <p:txBody>
          <a:bodyPr/>
          <a:lstStyle/>
          <a:p>
            <a:r>
              <a:rPr lang="en-US" dirty="0">
                <a:latin typeface="Söhne"/>
              </a:rPr>
              <a:t>Confusion Matrix and Classification Report</a:t>
            </a: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endParaRPr lang="en-US" dirty="0">
              <a:latin typeface="Söhne"/>
            </a:endParaRPr>
          </a:p>
          <a:p>
            <a:pPr marL="228600" indent="0">
              <a:lnSpc>
                <a:spcPct val="150000"/>
              </a:lnSpc>
            </a:pPr>
            <a:r>
              <a:rPr lang="en-US" dirty="0">
                <a:solidFill>
                  <a:srgbClr val="374151"/>
                </a:solidFill>
                <a:latin typeface="Söhne"/>
              </a:rPr>
              <a:t>T</a:t>
            </a:r>
            <a:r>
              <a:rPr lang="en-US" b="0" i="0" dirty="0">
                <a:solidFill>
                  <a:srgbClr val="374151"/>
                </a:solidFill>
                <a:effectLst/>
                <a:latin typeface="Söhne"/>
              </a:rPr>
              <a:t>he confusion matrix allows us to assess the distribution of predicted and actual cluster labels, while the classification report provided a detailed evaluation of the model's performance, including precision, recall, F1-score, and accuracy.</a:t>
            </a:r>
            <a:r>
              <a:rPr lang="en-US" dirty="0">
                <a:latin typeface="Söhne"/>
              </a:rPr>
              <a:t> </a:t>
            </a:r>
            <a:endParaRPr lang="en-IN" dirty="0">
              <a:latin typeface="Söhne"/>
            </a:endParaRPr>
          </a:p>
          <a:p>
            <a:endParaRPr lang="en-US" dirty="0">
              <a:latin typeface="Söhne"/>
            </a:endParaRPr>
          </a:p>
        </p:txBody>
      </p:sp>
      <p:sp>
        <p:nvSpPr>
          <p:cNvPr id="3" name="Title 2">
            <a:extLst>
              <a:ext uri="{FF2B5EF4-FFF2-40B4-BE49-F238E27FC236}">
                <a16:creationId xmlns:a16="http://schemas.microsoft.com/office/drawing/2014/main" id="{5B203056-8074-E922-5270-CFFA2A736F6C}"/>
              </a:ext>
            </a:extLst>
          </p:cNvPr>
          <p:cNvSpPr>
            <a:spLocks noGrp="1"/>
          </p:cNvSpPr>
          <p:nvPr>
            <p:ph type="title"/>
          </p:nvPr>
        </p:nvSpPr>
        <p:spPr>
          <a:xfrm>
            <a:off x="227013" y="274638"/>
            <a:ext cx="7923694" cy="610733"/>
          </a:xfrm>
        </p:spPr>
        <p:txBody>
          <a:bodyPr/>
          <a:lstStyle/>
          <a:p>
            <a:r>
              <a:rPr lang="en-US" sz="3200" dirty="0"/>
              <a:t>Continue</a:t>
            </a:r>
            <a:endParaRPr lang="en-IN" dirty="0"/>
          </a:p>
        </p:txBody>
      </p:sp>
      <p:sp>
        <p:nvSpPr>
          <p:cNvPr id="4" name="Slide Number Placeholder 3">
            <a:extLst>
              <a:ext uri="{FF2B5EF4-FFF2-40B4-BE49-F238E27FC236}">
                <a16:creationId xmlns:a16="http://schemas.microsoft.com/office/drawing/2014/main" id="{C866FB93-2CA6-E896-1E2A-9E3BA899155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a:t>
            </a:fld>
            <a:endParaRPr lang="en-US"/>
          </a:p>
        </p:txBody>
      </p:sp>
      <p:pic>
        <p:nvPicPr>
          <p:cNvPr id="7" name="Picture 6" descr="A screenshot of a graph">
            <a:extLst>
              <a:ext uri="{FF2B5EF4-FFF2-40B4-BE49-F238E27FC236}">
                <a16:creationId xmlns:a16="http://schemas.microsoft.com/office/drawing/2014/main" id="{1F2768DB-35DE-8B0E-66D3-511AECF5B43D}"/>
              </a:ext>
            </a:extLst>
          </p:cNvPr>
          <p:cNvPicPr>
            <a:picLocks noChangeAspect="1"/>
          </p:cNvPicPr>
          <p:nvPr/>
        </p:nvPicPr>
        <p:blipFill>
          <a:blip r:embed="rId2"/>
          <a:stretch>
            <a:fillRect/>
          </a:stretch>
        </p:blipFill>
        <p:spPr>
          <a:xfrm>
            <a:off x="100366" y="1163040"/>
            <a:ext cx="4467849" cy="3724795"/>
          </a:xfrm>
          <a:prstGeom prst="rect">
            <a:avLst/>
          </a:prstGeom>
        </p:spPr>
      </p:pic>
      <p:pic>
        <p:nvPicPr>
          <p:cNvPr id="9" name="Picture 8" descr="A picture containing text, screenshot, font, receipt">
            <a:extLst>
              <a:ext uri="{FF2B5EF4-FFF2-40B4-BE49-F238E27FC236}">
                <a16:creationId xmlns:a16="http://schemas.microsoft.com/office/drawing/2014/main" id="{8B8ADCC6-E5A6-7264-9A14-6D7E5F8A84C1}"/>
              </a:ext>
            </a:extLst>
          </p:cNvPr>
          <p:cNvPicPr>
            <a:picLocks noChangeAspect="1"/>
          </p:cNvPicPr>
          <p:nvPr/>
        </p:nvPicPr>
        <p:blipFill>
          <a:blip r:embed="rId3"/>
          <a:stretch>
            <a:fillRect/>
          </a:stretch>
        </p:blipFill>
        <p:spPr>
          <a:xfrm>
            <a:off x="4568215" y="1319221"/>
            <a:ext cx="4140354" cy="3165694"/>
          </a:xfrm>
          <a:prstGeom prst="rect">
            <a:avLst/>
          </a:prstGeom>
        </p:spPr>
      </p:pic>
    </p:spTree>
    <p:extLst>
      <p:ext uri="{BB962C8B-B14F-4D97-AF65-F5344CB8AC3E}">
        <p14:creationId xmlns:p14="http://schemas.microsoft.com/office/powerpoint/2010/main" val="3765099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8"/>
          <p:cNvSpPr txBox="1">
            <a:spLocks noGrp="1"/>
          </p:cNvSpPr>
          <p:nvPr>
            <p:ph type="body" idx="1"/>
          </p:nvPr>
        </p:nvSpPr>
        <p:spPr>
          <a:xfrm>
            <a:off x="227013" y="984738"/>
            <a:ext cx="8682404" cy="51112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sz="2400" b="1" dirty="0"/>
              <a:t>Random Forest</a:t>
            </a:r>
            <a:endParaRPr sz="2400" dirty="0"/>
          </a:p>
          <a:p>
            <a:pPr marL="742950" lvl="1" indent="-285750">
              <a:buSzPts val="1400"/>
              <a:buFont typeface="Arial"/>
              <a:buChar char="•"/>
            </a:pPr>
            <a:r>
              <a:rPr lang="en-US" dirty="0"/>
              <a:t>The random forest algorithm is a bagging method extension that employs both bagging and feature randomness to create an uncorrelated forest of decision trees</a:t>
            </a:r>
            <a:endParaRPr dirty="0"/>
          </a:p>
          <a:p>
            <a:pPr marL="742950" lvl="1" indent="-285750" algn="l" rtl="0">
              <a:spcBef>
                <a:spcPts val="1200"/>
              </a:spcBef>
              <a:spcAft>
                <a:spcPts val="0"/>
              </a:spcAft>
              <a:buClr>
                <a:schemeClr val="dk1"/>
              </a:buClr>
              <a:buSzPts val="1400"/>
              <a:buFont typeface="Arial"/>
              <a:buChar char="•"/>
            </a:pPr>
            <a:r>
              <a:rPr lang="en-US" dirty="0"/>
              <a:t>Random forest algorithms have three major hyperparameters that must be set prior to training. These variables include node size, number of trees, and number of features sampled. The random forest classifier can then be used to solve regression or classification problems</a:t>
            </a:r>
            <a:endParaRPr dirty="0"/>
          </a:p>
          <a:p>
            <a:pPr marL="742950" lvl="1" indent="-285750" algn="l" rtl="0">
              <a:spcBef>
                <a:spcPts val="1200"/>
              </a:spcBef>
              <a:spcAft>
                <a:spcPts val="0"/>
              </a:spcAft>
              <a:buClr>
                <a:schemeClr val="dk1"/>
              </a:buClr>
              <a:buSzPts val="1400"/>
              <a:buFont typeface="Arial"/>
              <a:buChar char="•"/>
            </a:pPr>
            <a:r>
              <a:rPr lang="en-US" dirty="0"/>
              <a:t>The random forest algorithm is made up of a collection of decision trees, and each tree in the ensemble is made up of a bootstrap sample, which is a data sample drawn from a training set with replacement</a:t>
            </a:r>
            <a:endParaRPr dirty="0"/>
          </a:p>
          <a:p>
            <a:pPr marL="742950" lvl="1" indent="-285750" algn="l" rtl="0">
              <a:spcBef>
                <a:spcPts val="1200"/>
              </a:spcBef>
              <a:spcAft>
                <a:spcPts val="0"/>
              </a:spcAft>
              <a:buClr>
                <a:schemeClr val="dk1"/>
              </a:buClr>
              <a:buSzPts val="1400"/>
              <a:buFont typeface="Arial"/>
              <a:buChar char="•"/>
            </a:pPr>
            <a:r>
              <a:rPr lang="en-US" dirty="0"/>
              <a:t>Individual decision trees will be averaged for a regression task, and a majority vote—i.e. the most frequent categorical variable will yield the predicted class for a classification task</a:t>
            </a:r>
            <a:endParaRPr dirty="0"/>
          </a:p>
          <a:p>
            <a:pPr marL="742950" lvl="1" indent="-273050" algn="l" rtl="0">
              <a:spcBef>
                <a:spcPts val="1200"/>
              </a:spcBef>
              <a:spcAft>
                <a:spcPts val="0"/>
              </a:spcAft>
              <a:buClr>
                <a:schemeClr val="dk1"/>
              </a:buClr>
              <a:buSzPts val="1200"/>
              <a:buFont typeface="Arial"/>
              <a:buChar char="•"/>
            </a:pPr>
            <a:r>
              <a:rPr lang="en-US" dirty="0"/>
              <a:t>Finally, the out of bag sample is used for cross-validation, which completes the prediction.</a:t>
            </a:r>
            <a:endParaRPr dirty="0"/>
          </a:p>
          <a:p>
            <a:pPr marL="742950" lvl="1" indent="-196850" algn="l" rtl="0">
              <a:spcBef>
                <a:spcPts val="1200"/>
              </a:spcBef>
              <a:spcAft>
                <a:spcPts val="0"/>
              </a:spcAft>
              <a:buClr>
                <a:schemeClr val="dk1"/>
              </a:buClr>
              <a:buSzPts val="1400"/>
              <a:buFont typeface="Arial"/>
              <a:buNone/>
            </a:pPr>
            <a:endParaRPr dirty="0"/>
          </a:p>
          <a:p>
            <a:pPr marL="0" lvl="0" indent="0" algn="l" rtl="0">
              <a:spcBef>
                <a:spcPts val="1200"/>
              </a:spcBef>
              <a:spcAft>
                <a:spcPts val="0"/>
              </a:spcAft>
              <a:buClr>
                <a:schemeClr val="dk1"/>
              </a:buClr>
              <a:buSzPts val="1800"/>
              <a:buFont typeface="Arial"/>
              <a:buNone/>
            </a:pPr>
            <a:endParaRPr dirty="0"/>
          </a:p>
        </p:txBody>
      </p:sp>
      <p:sp>
        <p:nvSpPr>
          <p:cNvPr id="366" name="Google Shape;366;p18"/>
          <p:cNvSpPr txBox="1">
            <a:spLocks noGrp="1"/>
          </p:cNvSpPr>
          <p:nvPr>
            <p:ph type="title"/>
          </p:nvPr>
        </p:nvSpPr>
        <p:spPr>
          <a:xfrm>
            <a:off x="227013" y="274638"/>
            <a:ext cx="7923694" cy="5794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sz="3200" dirty="0"/>
              <a:t>Continue</a:t>
            </a:r>
            <a:r>
              <a:rPr lang="en-US" dirty="0"/>
              <a:t> </a:t>
            </a:r>
            <a:endParaRPr dirty="0"/>
          </a:p>
        </p:txBody>
      </p:sp>
      <p:sp>
        <p:nvSpPr>
          <p:cNvPr id="367" name="Google Shape;367;p18"/>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9"/>
          <p:cNvSpPr txBox="1">
            <a:spLocks noGrp="1"/>
          </p:cNvSpPr>
          <p:nvPr>
            <p:ph type="body" idx="1"/>
          </p:nvPr>
        </p:nvSpPr>
        <p:spPr>
          <a:xfrm>
            <a:off x="227013" y="934497"/>
            <a:ext cx="8682404" cy="5161503"/>
          </a:xfrm>
          <a:prstGeom prst="rect">
            <a:avLst/>
          </a:prstGeom>
          <a:noFill/>
          <a:ln>
            <a:noFill/>
          </a:ln>
        </p:spPr>
        <p:txBody>
          <a:bodyPr spcFirstLastPara="1" wrap="square" lIns="91425" tIns="45700" rIns="91425" bIns="45700" anchor="t" anchorCtr="0">
            <a:noAutofit/>
          </a:bodyPr>
          <a:lstStyle/>
          <a:p>
            <a:pPr algn="l"/>
            <a:r>
              <a:rPr lang="en-US" sz="2400" b="1" i="0" dirty="0">
                <a:solidFill>
                  <a:srgbClr val="374151"/>
                </a:solidFill>
                <a:effectLst/>
                <a:latin typeface="Söhne"/>
              </a:rPr>
              <a:t>The random forest model is configured with the following settings</a:t>
            </a:r>
            <a:r>
              <a:rPr lang="en-US" sz="2400" b="0" i="0" dirty="0">
                <a:solidFill>
                  <a:srgbClr val="374151"/>
                </a:solidFill>
                <a:effectLst/>
                <a:latin typeface="Söhne"/>
              </a:rPr>
              <a:t>:</a:t>
            </a:r>
          </a:p>
          <a:p>
            <a:pPr lvl="1">
              <a:buFont typeface="Arial" panose="020B0604020202020204" pitchFamily="34" charset="0"/>
              <a:buChar char="•"/>
            </a:pPr>
            <a:r>
              <a:rPr lang="en-US" sz="1800" b="0" i="0" dirty="0">
                <a:solidFill>
                  <a:srgbClr val="374151"/>
                </a:solidFill>
                <a:effectLst/>
                <a:latin typeface="Söhne"/>
              </a:rPr>
              <a:t>Number of trees: 300</a:t>
            </a:r>
          </a:p>
          <a:p>
            <a:pPr lvl="1">
              <a:buFont typeface="Arial" panose="020B0604020202020204" pitchFamily="34" charset="0"/>
              <a:buChar char="•"/>
            </a:pPr>
            <a:r>
              <a:rPr lang="en-US" sz="1800" b="0" i="0" dirty="0">
                <a:solidFill>
                  <a:srgbClr val="374151"/>
                </a:solidFill>
                <a:effectLst/>
                <a:latin typeface="Söhne"/>
              </a:rPr>
              <a:t>Maximum tree depth: 16</a:t>
            </a:r>
          </a:p>
          <a:p>
            <a:pPr lvl="1">
              <a:buFont typeface="Arial" panose="020B0604020202020204" pitchFamily="34" charset="0"/>
              <a:buChar char="•"/>
            </a:pPr>
            <a:r>
              <a:rPr lang="en-US" sz="1800" b="0" i="0" dirty="0">
                <a:solidFill>
                  <a:srgbClr val="374151"/>
                </a:solidFill>
                <a:effectLst/>
                <a:latin typeface="Söhne"/>
              </a:rPr>
              <a:t>Minimum examples per leaf node: 5</a:t>
            </a:r>
          </a:p>
          <a:p>
            <a:pPr lvl="1">
              <a:buFont typeface="Arial" panose="020B0604020202020204" pitchFamily="34" charset="0"/>
              <a:buChar char="•"/>
            </a:pPr>
            <a:r>
              <a:rPr lang="en-US" sz="1800" b="0" i="0" dirty="0">
                <a:solidFill>
                  <a:srgbClr val="374151"/>
                </a:solidFill>
                <a:effectLst/>
                <a:latin typeface="Söhne"/>
              </a:rPr>
              <a:t>Missing value policy: Global imputation</a:t>
            </a:r>
          </a:p>
          <a:p>
            <a:pPr lvl="1">
              <a:lnSpc>
                <a:spcPct val="150000"/>
              </a:lnSpc>
              <a:buFont typeface="Arial" panose="020B0604020202020204" pitchFamily="34" charset="0"/>
              <a:buChar char="•"/>
            </a:pPr>
            <a:r>
              <a:rPr lang="en-US" sz="1800" b="0" i="0" dirty="0">
                <a:solidFill>
                  <a:srgbClr val="374151"/>
                </a:solidFill>
                <a:effectLst/>
                <a:latin typeface="Söhne"/>
              </a:rPr>
              <a:t>Categorical attribute handling: Categorical set greedy forward with a sampling rate of 0.1</a:t>
            </a:r>
          </a:p>
          <a:p>
            <a:pPr lvl="1">
              <a:buFont typeface="Arial" panose="020B0604020202020204" pitchFamily="34" charset="0"/>
              <a:buChar char="•"/>
            </a:pPr>
            <a:r>
              <a:rPr lang="en-US" sz="1800" b="0" i="0" dirty="0">
                <a:solidFill>
                  <a:srgbClr val="374151"/>
                </a:solidFill>
                <a:effectLst/>
                <a:latin typeface="Söhne"/>
              </a:rPr>
              <a:t>Winner take all inference strategy</a:t>
            </a:r>
          </a:p>
          <a:p>
            <a:pPr lvl="1">
              <a:lnSpc>
                <a:spcPct val="150000"/>
              </a:lnSpc>
              <a:buFont typeface="Arial" panose="020B0604020202020204" pitchFamily="34" charset="0"/>
              <a:buChar char="•"/>
            </a:pPr>
            <a:r>
              <a:rPr lang="en-US" sz="1800" b="0" i="0" dirty="0">
                <a:solidFill>
                  <a:srgbClr val="374151"/>
                </a:solidFill>
                <a:effectLst/>
                <a:latin typeface="Söhne"/>
              </a:rPr>
              <a:t>Out-of-bag (OOB) metrics are computed during training</a:t>
            </a:r>
          </a:p>
          <a:p>
            <a:pPr algn="l">
              <a:lnSpc>
                <a:spcPct val="150000"/>
              </a:lnSpc>
            </a:pPr>
            <a:r>
              <a:rPr lang="en-US" b="0" i="0" dirty="0">
                <a:solidFill>
                  <a:srgbClr val="374151"/>
                </a:solidFill>
                <a:effectLst/>
                <a:latin typeface="Söhne"/>
              </a:rPr>
              <a:t>During training, the model progresses by training each tree individually. The Accuracy score for Random forest is 90.16% and a log loss of 0.2981.</a:t>
            </a:r>
          </a:p>
          <a:p>
            <a:pPr marL="285750" lvl="0" indent="-171450" algn="l" rtl="0">
              <a:spcBef>
                <a:spcPts val="1200"/>
              </a:spcBef>
              <a:spcAft>
                <a:spcPts val="0"/>
              </a:spcAft>
              <a:buClr>
                <a:schemeClr val="dk1"/>
              </a:buClr>
              <a:buSzPts val="1800"/>
              <a:buFont typeface="Arial"/>
              <a:buNone/>
            </a:pPr>
            <a:endParaRPr dirty="0"/>
          </a:p>
          <a:p>
            <a:pPr marL="742950" lvl="1" indent="-196850" algn="l" rtl="0">
              <a:spcBef>
                <a:spcPts val="1200"/>
              </a:spcBef>
              <a:spcAft>
                <a:spcPts val="0"/>
              </a:spcAft>
              <a:buClr>
                <a:schemeClr val="dk1"/>
              </a:buClr>
              <a:buSzPts val="1400"/>
              <a:buFont typeface="Arial"/>
              <a:buNone/>
            </a:pPr>
            <a:endParaRPr sz="1400" dirty="0"/>
          </a:p>
          <a:p>
            <a:pPr marL="457200" lvl="1" indent="0" algn="l" rtl="0">
              <a:spcBef>
                <a:spcPts val="1200"/>
              </a:spcBef>
              <a:spcAft>
                <a:spcPts val="0"/>
              </a:spcAft>
              <a:buClr>
                <a:schemeClr val="dk1"/>
              </a:buClr>
              <a:buSzPts val="1400"/>
              <a:buNone/>
            </a:pPr>
            <a:r>
              <a:rPr lang="en-US" sz="1400" dirty="0"/>
              <a:t> </a:t>
            </a:r>
            <a:endParaRPr dirty="0"/>
          </a:p>
          <a:p>
            <a:pPr marL="0" lvl="0" indent="0" algn="l" rtl="0">
              <a:spcBef>
                <a:spcPts val="1200"/>
              </a:spcBef>
              <a:spcAft>
                <a:spcPts val="0"/>
              </a:spcAft>
              <a:buClr>
                <a:schemeClr val="dk1"/>
              </a:buClr>
              <a:buSzPts val="1800"/>
              <a:buFont typeface="Arial"/>
              <a:buNone/>
            </a:pPr>
            <a:endParaRPr dirty="0"/>
          </a:p>
        </p:txBody>
      </p:sp>
      <p:sp>
        <p:nvSpPr>
          <p:cNvPr id="373" name="Google Shape;373;p19"/>
          <p:cNvSpPr txBox="1">
            <a:spLocks noGrp="1"/>
          </p:cNvSpPr>
          <p:nvPr>
            <p:ph type="title"/>
          </p:nvPr>
        </p:nvSpPr>
        <p:spPr>
          <a:xfrm>
            <a:off x="227013" y="274638"/>
            <a:ext cx="7923694" cy="65985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dirty="0"/>
              <a:t>Continue..</a:t>
            </a:r>
            <a:endParaRPr dirty="0"/>
          </a:p>
        </p:txBody>
      </p:sp>
      <p:sp>
        <p:nvSpPr>
          <p:cNvPr id="374" name="Google Shape;374;p19"/>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242CE6-51BF-D239-2F7B-1BB8437A8953}"/>
              </a:ext>
            </a:extLst>
          </p:cNvPr>
          <p:cNvSpPr>
            <a:spLocks noGrp="1"/>
          </p:cNvSpPr>
          <p:nvPr>
            <p:ph type="body" idx="1"/>
          </p:nvPr>
        </p:nvSpPr>
        <p:spPr>
          <a:xfrm>
            <a:off x="227013" y="986971"/>
            <a:ext cx="8682404" cy="5109029"/>
          </a:xfrm>
        </p:spPr>
        <p:txBody>
          <a:bodyPr/>
          <a:lstStyle/>
          <a:p>
            <a:r>
              <a:rPr lang="en-US" sz="2400" b="1" dirty="0">
                <a:latin typeface="Söhne"/>
              </a:rPr>
              <a:t>Sample of Random Forest</a:t>
            </a:r>
            <a:endParaRPr lang="en-IN" sz="2400" b="1" dirty="0">
              <a:latin typeface="Söhne"/>
            </a:endParaRPr>
          </a:p>
        </p:txBody>
      </p:sp>
      <p:sp>
        <p:nvSpPr>
          <p:cNvPr id="3" name="Title 2">
            <a:extLst>
              <a:ext uri="{FF2B5EF4-FFF2-40B4-BE49-F238E27FC236}">
                <a16:creationId xmlns:a16="http://schemas.microsoft.com/office/drawing/2014/main" id="{A7538998-169C-25FD-2131-009296E6A13D}"/>
              </a:ext>
            </a:extLst>
          </p:cNvPr>
          <p:cNvSpPr>
            <a:spLocks noGrp="1"/>
          </p:cNvSpPr>
          <p:nvPr>
            <p:ph type="title"/>
          </p:nvPr>
        </p:nvSpPr>
        <p:spPr>
          <a:xfrm>
            <a:off x="227013" y="274638"/>
            <a:ext cx="7923694" cy="712333"/>
          </a:xfrm>
        </p:spPr>
        <p:txBody>
          <a:bodyPr/>
          <a:lstStyle/>
          <a:p>
            <a:r>
              <a:rPr lang="en-US" sz="3200" dirty="0"/>
              <a:t>Continue</a:t>
            </a:r>
            <a:r>
              <a:rPr lang="en-US" dirty="0"/>
              <a:t>..</a:t>
            </a:r>
            <a:endParaRPr lang="en-IN" dirty="0"/>
          </a:p>
        </p:txBody>
      </p:sp>
      <p:sp>
        <p:nvSpPr>
          <p:cNvPr id="4" name="Slide Number Placeholder 3">
            <a:extLst>
              <a:ext uri="{FF2B5EF4-FFF2-40B4-BE49-F238E27FC236}">
                <a16:creationId xmlns:a16="http://schemas.microsoft.com/office/drawing/2014/main" id="{12E23A02-C9B4-BAB9-C380-54806902696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a:t>
            </a:fld>
            <a:endParaRPr lang="en-US"/>
          </a:p>
        </p:txBody>
      </p:sp>
      <p:pic>
        <p:nvPicPr>
          <p:cNvPr id="8" name="Picture 7" descr="A picture containing screenshot, software, multimedia software, colorfulness">
            <a:extLst>
              <a:ext uri="{FF2B5EF4-FFF2-40B4-BE49-F238E27FC236}">
                <a16:creationId xmlns:a16="http://schemas.microsoft.com/office/drawing/2014/main" id="{641E83DC-A5A0-ACD8-268A-96C2E20D3A93}"/>
              </a:ext>
            </a:extLst>
          </p:cNvPr>
          <p:cNvPicPr>
            <a:picLocks noChangeAspect="1"/>
          </p:cNvPicPr>
          <p:nvPr/>
        </p:nvPicPr>
        <p:blipFill>
          <a:blip r:embed="rId2"/>
          <a:stretch>
            <a:fillRect/>
          </a:stretch>
        </p:blipFill>
        <p:spPr>
          <a:xfrm>
            <a:off x="1229874" y="1553029"/>
            <a:ext cx="6277851" cy="4590142"/>
          </a:xfrm>
          <a:prstGeom prst="rect">
            <a:avLst/>
          </a:prstGeom>
        </p:spPr>
      </p:pic>
    </p:spTree>
    <p:extLst>
      <p:ext uri="{BB962C8B-B14F-4D97-AF65-F5344CB8AC3E}">
        <p14:creationId xmlns:p14="http://schemas.microsoft.com/office/powerpoint/2010/main" val="4053287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0"/>
          <p:cNvSpPr txBox="1">
            <a:spLocks noGrp="1"/>
          </p:cNvSpPr>
          <p:nvPr>
            <p:ph type="body" idx="1"/>
          </p:nvPr>
        </p:nvSpPr>
        <p:spPr>
          <a:xfrm>
            <a:off x="227013" y="1155560"/>
            <a:ext cx="8682404" cy="4940440"/>
          </a:xfrm>
          <a:prstGeom prst="rect">
            <a:avLst/>
          </a:prstGeom>
          <a:noFill/>
          <a:ln>
            <a:noFill/>
          </a:ln>
        </p:spPr>
        <p:txBody>
          <a:bodyPr spcFirstLastPara="1" wrap="square" lIns="91425" tIns="45700" rIns="91425" bIns="45700" anchor="t" anchorCtr="0">
            <a:noAutofit/>
          </a:bodyPr>
          <a:lstStyle/>
          <a:p>
            <a:pPr algn="l">
              <a:lnSpc>
                <a:spcPct val="150000"/>
              </a:lnSpc>
              <a:buFont typeface="Arial" panose="020B0604020202020204" pitchFamily="34" charset="0"/>
              <a:buChar char="•"/>
            </a:pPr>
            <a:r>
              <a:rPr lang="en-US" b="0" i="0" dirty="0">
                <a:solidFill>
                  <a:srgbClr val="374151"/>
                </a:solidFill>
                <a:effectLst/>
                <a:latin typeface="Söhne"/>
              </a:rPr>
              <a:t>The research aims to develop a reliable and effective system for automatic music genre classification using machine learning algorithms and audio attributes.</a:t>
            </a:r>
          </a:p>
          <a:p>
            <a:pPr marL="228600" indent="0" algn="l">
              <a:lnSpc>
                <a:spcPct val="150000"/>
              </a:lnSpc>
            </a:pPr>
            <a:endParaRPr lang="en-US" b="0" i="0" dirty="0">
              <a:solidFill>
                <a:srgbClr val="374151"/>
              </a:solidFill>
              <a:effectLst/>
              <a:latin typeface="Söhne"/>
            </a:endParaRPr>
          </a:p>
          <a:p>
            <a:pPr algn="l">
              <a:lnSpc>
                <a:spcPct val="150000"/>
              </a:lnSpc>
              <a:buFont typeface="Arial" panose="020B0604020202020204" pitchFamily="34" charset="0"/>
              <a:buChar char="•"/>
            </a:pPr>
            <a:r>
              <a:rPr lang="en-US" b="0" i="0" dirty="0">
                <a:solidFill>
                  <a:srgbClr val="374151"/>
                </a:solidFill>
                <a:effectLst/>
                <a:latin typeface="Söhne"/>
              </a:rPr>
              <a:t>The proposed system shows promising results in accurately classifying genres and can enhance user experience in music-related applications.</a:t>
            </a:r>
          </a:p>
          <a:p>
            <a:pPr marL="228600" indent="0" algn="l">
              <a:lnSpc>
                <a:spcPct val="150000"/>
              </a:lnSpc>
            </a:pPr>
            <a:endParaRPr lang="en-US" b="0" i="0" dirty="0">
              <a:solidFill>
                <a:srgbClr val="374151"/>
              </a:solidFill>
              <a:effectLst/>
              <a:latin typeface="Söhne"/>
            </a:endParaRPr>
          </a:p>
          <a:p>
            <a:pPr algn="l">
              <a:lnSpc>
                <a:spcPct val="150000"/>
              </a:lnSpc>
              <a:buFont typeface="Arial" panose="020B0604020202020204" pitchFamily="34" charset="0"/>
              <a:buChar char="•"/>
            </a:pPr>
            <a:r>
              <a:rPr lang="en-US" b="0" i="0" dirty="0">
                <a:solidFill>
                  <a:srgbClr val="374151"/>
                </a:solidFill>
                <a:effectLst/>
                <a:latin typeface="Söhne"/>
              </a:rPr>
              <a:t>Performance analysis of classification algorithms (CNN, SVM, KNN) suggests that SVM performs the best in terms of accuracy, F1-score, and consistency.</a:t>
            </a:r>
          </a:p>
          <a:p>
            <a:pPr marL="228600" indent="0" algn="l">
              <a:lnSpc>
                <a:spcPct val="150000"/>
              </a:lnSpc>
            </a:pPr>
            <a:endParaRPr lang="en-US" b="0" i="0" dirty="0">
              <a:solidFill>
                <a:srgbClr val="374151"/>
              </a:solidFill>
              <a:effectLst/>
              <a:latin typeface="Söhne"/>
            </a:endParaRPr>
          </a:p>
          <a:p>
            <a:pPr algn="l">
              <a:lnSpc>
                <a:spcPct val="150000"/>
              </a:lnSpc>
              <a:buFont typeface="Arial" panose="020B0604020202020204" pitchFamily="34" charset="0"/>
              <a:buChar char="•"/>
            </a:pPr>
            <a:r>
              <a:rPr lang="en-US" b="0" i="0" dirty="0">
                <a:solidFill>
                  <a:srgbClr val="374151"/>
                </a:solidFill>
                <a:effectLst/>
                <a:latin typeface="Söhne"/>
              </a:rPr>
              <a:t>Random Forest algorithm also shows good performance as an alternative option.</a:t>
            </a:r>
          </a:p>
          <a:p>
            <a:pPr algn="l">
              <a:buFont typeface="Arial" panose="020B0604020202020204" pitchFamily="34" charset="0"/>
              <a:buChar char="•"/>
            </a:pPr>
            <a:endParaRPr lang="en-US" b="0" i="0" dirty="0">
              <a:solidFill>
                <a:srgbClr val="374151"/>
              </a:solidFill>
              <a:effectLst/>
              <a:latin typeface="Söhne"/>
            </a:endParaRPr>
          </a:p>
          <a:p>
            <a:pPr marL="0" lvl="0" indent="0" algn="l" rtl="0">
              <a:spcBef>
                <a:spcPts val="1200"/>
              </a:spcBef>
              <a:spcAft>
                <a:spcPts val="0"/>
              </a:spcAft>
              <a:buClr>
                <a:schemeClr val="dk1"/>
              </a:buClr>
              <a:buSzPts val="1600"/>
              <a:buFont typeface="Arial"/>
              <a:buNone/>
            </a:pPr>
            <a:endParaRPr sz="1600" dirty="0"/>
          </a:p>
        </p:txBody>
      </p:sp>
      <p:sp>
        <p:nvSpPr>
          <p:cNvPr id="384" name="Google Shape;384;p20"/>
          <p:cNvSpPr txBox="1">
            <a:spLocks noGrp="1"/>
          </p:cNvSpPr>
          <p:nvPr>
            <p:ph type="title"/>
          </p:nvPr>
        </p:nvSpPr>
        <p:spPr>
          <a:xfrm>
            <a:off x="227013" y="274638"/>
            <a:ext cx="7923694" cy="76034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dirty="0"/>
              <a:t>Conclusion</a:t>
            </a:r>
            <a:endParaRPr dirty="0"/>
          </a:p>
        </p:txBody>
      </p:sp>
      <p:sp>
        <p:nvSpPr>
          <p:cNvPr id="385" name="Google Shape;385;p20"/>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b095aa1561_0_7"/>
          <p:cNvSpPr txBox="1">
            <a:spLocks noGrp="1"/>
          </p:cNvSpPr>
          <p:nvPr>
            <p:ph type="body" idx="1"/>
          </p:nvPr>
        </p:nvSpPr>
        <p:spPr>
          <a:xfrm>
            <a:off x="227025" y="1266401"/>
            <a:ext cx="8682300" cy="4829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393" name="Google Shape;393;g1b095aa1561_0_7"/>
          <p:cNvSpPr txBox="1">
            <a:spLocks noGrp="1"/>
          </p:cNvSpPr>
          <p:nvPr>
            <p:ph type="sldNum" idx="12"/>
          </p:nvPr>
        </p:nvSpPr>
        <p:spPr>
          <a:xfrm>
            <a:off x="8708569" y="6529849"/>
            <a:ext cx="370200" cy="21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sp>
        <p:nvSpPr>
          <p:cNvPr id="394" name="Google Shape;394;g1b095aa1561_0_7"/>
          <p:cNvSpPr txBox="1"/>
          <p:nvPr/>
        </p:nvSpPr>
        <p:spPr>
          <a:xfrm>
            <a:off x="1461225" y="2591225"/>
            <a:ext cx="6370800" cy="785100"/>
          </a:xfrm>
          <a:prstGeom prst="rect">
            <a:avLst/>
          </a:prstGeom>
          <a:noFill/>
          <a:ln>
            <a:noFill/>
          </a:ln>
        </p:spPr>
        <p:txBody>
          <a:bodyPr spcFirstLastPara="1" wrap="square" lIns="91425" tIns="91425" rIns="91425" bIns="91425" anchor="t" anchorCtr="0">
            <a:spAutoFit/>
          </a:bodyPr>
          <a:lstStyle/>
          <a:p>
            <a:pPr marL="1371600" lvl="0" indent="0" algn="l" rtl="0">
              <a:spcBef>
                <a:spcPts val="0"/>
              </a:spcBef>
              <a:spcAft>
                <a:spcPts val="0"/>
              </a:spcAft>
              <a:buNone/>
            </a:pPr>
            <a:r>
              <a:rPr lang="en-US" sz="3900" b="1" i="1" dirty="0"/>
              <a:t>THANK YOU!</a:t>
            </a:r>
            <a:endParaRPr sz="3900" b="1"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
          <p:cNvSpPr txBox="1">
            <a:spLocks noGrp="1"/>
          </p:cNvSpPr>
          <p:nvPr>
            <p:ph type="title"/>
          </p:nvPr>
        </p:nvSpPr>
        <p:spPr>
          <a:xfrm>
            <a:off x="227013" y="274638"/>
            <a:ext cx="7923694" cy="82063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sz="3200" dirty="0"/>
              <a:t>Contents</a:t>
            </a:r>
            <a:endParaRPr sz="3200" dirty="0"/>
          </a:p>
        </p:txBody>
      </p:sp>
      <p:sp>
        <p:nvSpPr>
          <p:cNvPr id="261" name="Google Shape;261;p2"/>
          <p:cNvSpPr txBox="1">
            <a:spLocks noGrp="1"/>
          </p:cNvSpPr>
          <p:nvPr>
            <p:ph type="body" idx="1"/>
          </p:nvPr>
        </p:nvSpPr>
        <p:spPr>
          <a:xfrm>
            <a:off x="450025" y="985625"/>
            <a:ext cx="5250900" cy="4239900"/>
          </a:xfrm>
          <a:prstGeom prst="rect">
            <a:avLst/>
          </a:prstGeom>
          <a:noFill/>
          <a:ln>
            <a:noFill/>
          </a:ln>
        </p:spPr>
        <p:txBody>
          <a:bodyPr spcFirstLastPara="1" wrap="square" lIns="91425" tIns="45700" rIns="91425" bIns="45700" numCol="1" anchor="t" anchorCtr="0">
            <a:noAutofit/>
          </a:bodyPr>
          <a:lstStyle/>
          <a:p>
            <a:pPr marL="342900" lvl="0" algn="l" rtl="0">
              <a:lnSpc>
                <a:spcPct val="150000"/>
              </a:lnSpc>
              <a:spcBef>
                <a:spcPts val="0"/>
              </a:spcBef>
              <a:spcAft>
                <a:spcPts val="0"/>
              </a:spcAft>
              <a:buClr>
                <a:schemeClr val="dk1"/>
              </a:buClr>
              <a:buSzPts val="1600"/>
              <a:buAutoNum type="arabicPeriod"/>
            </a:pPr>
            <a:r>
              <a:rPr lang="en-US" dirty="0"/>
              <a:t>Introduction</a:t>
            </a:r>
          </a:p>
          <a:p>
            <a:pPr marL="342900" lvl="0" algn="l" rtl="0">
              <a:lnSpc>
                <a:spcPct val="150000"/>
              </a:lnSpc>
              <a:spcBef>
                <a:spcPts val="0"/>
              </a:spcBef>
              <a:spcAft>
                <a:spcPts val="0"/>
              </a:spcAft>
              <a:buClr>
                <a:schemeClr val="dk1"/>
              </a:buClr>
              <a:buSzPts val="1600"/>
              <a:buAutoNum type="arabicPeriod"/>
            </a:pPr>
            <a:r>
              <a:rPr lang="en-US" dirty="0"/>
              <a:t>Objective</a:t>
            </a:r>
          </a:p>
          <a:p>
            <a:pPr marL="342900" lvl="0" algn="l" rtl="0">
              <a:lnSpc>
                <a:spcPct val="150000"/>
              </a:lnSpc>
              <a:spcBef>
                <a:spcPts val="0"/>
              </a:spcBef>
              <a:spcAft>
                <a:spcPts val="0"/>
              </a:spcAft>
              <a:buClr>
                <a:schemeClr val="dk1"/>
              </a:buClr>
              <a:buSzPts val="1600"/>
              <a:buAutoNum type="arabicPeriod"/>
            </a:pPr>
            <a:r>
              <a:rPr lang="en-US" dirty="0"/>
              <a:t> Data Analysis</a:t>
            </a:r>
          </a:p>
          <a:p>
            <a:pPr marL="342900" lvl="0" algn="l" rtl="0">
              <a:lnSpc>
                <a:spcPct val="150000"/>
              </a:lnSpc>
              <a:spcBef>
                <a:spcPts val="0"/>
              </a:spcBef>
              <a:spcAft>
                <a:spcPts val="0"/>
              </a:spcAft>
              <a:buClr>
                <a:schemeClr val="dk1"/>
              </a:buClr>
              <a:buSzPts val="1600"/>
              <a:buAutoNum type="arabicPeriod"/>
            </a:pPr>
            <a:r>
              <a:rPr lang="en-US" dirty="0"/>
              <a:t>Data Preprocessing</a:t>
            </a:r>
          </a:p>
          <a:p>
            <a:pPr marL="342900" lvl="0" algn="l" rtl="0">
              <a:lnSpc>
                <a:spcPct val="150000"/>
              </a:lnSpc>
              <a:spcBef>
                <a:spcPts val="0"/>
              </a:spcBef>
              <a:spcAft>
                <a:spcPts val="0"/>
              </a:spcAft>
              <a:buClr>
                <a:schemeClr val="dk1"/>
              </a:buClr>
              <a:buSzPts val="1600"/>
              <a:buAutoNum type="arabicPeriod"/>
            </a:pPr>
            <a:r>
              <a:rPr lang="en-US" dirty="0"/>
              <a:t>Data Visualization</a:t>
            </a:r>
          </a:p>
          <a:p>
            <a:pPr marL="342900" lvl="0" algn="l" rtl="0">
              <a:lnSpc>
                <a:spcPct val="150000"/>
              </a:lnSpc>
              <a:spcBef>
                <a:spcPts val="0"/>
              </a:spcBef>
              <a:spcAft>
                <a:spcPts val="0"/>
              </a:spcAft>
              <a:buClr>
                <a:schemeClr val="dk1"/>
              </a:buClr>
              <a:buSzPts val="1600"/>
              <a:buAutoNum type="arabicPeriod"/>
            </a:pPr>
            <a:r>
              <a:rPr lang="en-US" dirty="0"/>
              <a:t>Machine Learning Model Implementation.</a:t>
            </a:r>
            <a:endParaRPr dirty="0"/>
          </a:p>
          <a:p>
            <a:pPr marL="0" lvl="0" indent="0" algn="l" rtl="0">
              <a:lnSpc>
                <a:spcPct val="150000"/>
              </a:lnSpc>
              <a:spcBef>
                <a:spcPts val="1200"/>
              </a:spcBef>
              <a:spcAft>
                <a:spcPts val="0"/>
              </a:spcAft>
              <a:buClr>
                <a:schemeClr val="dk1"/>
              </a:buClr>
              <a:buSzPts val="1600"/>
              <a:buNone/>
            </a:pPr>
            <a:r>
              <a:rPr lang="en-US" dirty="0"/>
              <a:t>	4.1 K-means Clustering</a:t>
            </a:r>
          </a:p>
          <a:p>
            <a:pPr marL="0" lvl="0" indent="0" algn="l" rtl="0">
              <a:lnSpc>
                <a:spcPct val="150000"/>
              </a:lnSpc>
              <a:spcBef>
                <a:spcPts val="1200"/>
              </a:spcBef>
              <a:spcAft>
                <a:spcPts val="0"/>
              </a:spcAft>
              <a:buClr>
                <a:schemeClr val="dk1"/>
              </a:buClr>
              <a:buSzPts val="1600"/>
              <a:buNone/>
            </a:pPr>
            <a:r>
              <a:rPr lang="en-US" dirty="0"/>
              <a:t>	4.2 SVM</a:t>
            </a:r>
          </a:p>
          <a:p>
            <a:pPr marL="0" indent="0">
              <a:lnSpc>
                <a:spcPct val="150000"/>
              </a:lnSpc>
              <a:spcBef>
                <a:spcPts val="1200"/>
              </a:spcBef>
              <a:buSzPts val="1600"/>
              <a:buNone/>
            </a:pPr>
            <a:r>
              <a:rPr lang="en-US" dirty="0"/>
              <a:t>                4.3 Random Forest</a:t>
            </a:r>
          </a:p>
          <a:p>
            <a:pPr marL="0" lvl="0" indent="0" algn="l" rtl="0">
              <a:lnSpc>
                <a:spcPct val="150000"/>
              </a:lnSpc>
              <a:spcBef>
                <a:spcPts val="1200"/>
              </a:spcBef>
              <a:spcAft>
                <a:spcPts val="0"/>
              </a:spcAft>
              <a:buClr>
                <a:schemeClr val="dk1"/>
              </a:buClr>
              <a:buSzPts val="1600"/>
              <a:buNone/>
            </a:pPr>
            <a:r>
              <a:rPr lang="en-US" dirty="0"/>
              <a:t>5.   Conclusion</a:t>
            </a:r>
          </a:p>
          <a:p>
            <a:pPr marL="0" lvl="0" indent="0" algn="l" rtl="0">
              <a:lnSpc>
                <a:spcPct val="150000"/>
              </a:lnSpc>
              <a:spcBef>
                <a:spcPts val="1200"/>
              </a:spcBef>
              <a:spcAft>
                <a:spcPts val="0"/>
              </a:spcAft>
              <a:buClr>
                <a:schemeClr val="dk1"/>
              </a:buClr>
              <a:buSzPts val="1600"/>
              <a:buNone/>
            </a:pPr>
            <a:r>
              <a:rPr lang="en-US" dirty="0"/>
              <a:t>	</a:t>
            </a:r>
            <a:endParaRPr dirty="0"/>
          </a:p>
          <a:p>
            <a:pPr marL="0" lvl="0" indent="0" algn="l" rtl="0">
              <a:spcBef>
                <a:spcPts val="1200"/>
              </a:spcBef>
              <a:spcAft>
                <a:spcPts val="0"/>
              </a:spcAft>
              <a:buClr>
                <a:schemeClr val="dk1"/>
              </a:buClr>
              <a:buSzPts val="1600"/>
              <a:buNone/>
            </a:pPr>
            <a:endParaRPr sz="1600" dirty="0"/>
          </a:p>
          <a:p>
            <a:pPr marL="342900" lvl="0" indent="-241300" algn="l" rtl="0">
              <a:spcBef>
                <a:spcPts val="1200"/>
              </a:spcBef>
              <a:spcAft>
                <a:spcPts val="0"/>
              </a:spcAft>
              <a:buClr>
                <a:schemeClr val="dk1"/>
              </a:buClr>
              <a:buSzPts val="1600"/>
              <a:buFont typeface="Calibri"/>
              <a:buNone/>
            </a:pPr>
            <a:endParaRPr sz="1600" dirty="0"/>
          </a:p>
        </p:txBody>
      </p:sp>
      <p:sp>
        <p:nvSpPr>
          <p:cNvPr id="262" name="Google Shape;262;p2"/>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
          <p:cNvSpPr txBox="1">
            <a:spLocks noGrp="1"/>
          </p:cNvSpPr>
          <p:nvPr>
            <p:ph type="title"/>
          </p:nvPr>
        </p:nvSpPr>
        <p:spPr>
          <a:xfrm>
            <a:off x="256373" y="274638"/>
            <a:ext cx="7894333" cy="6498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dirty="0"/>
              <a:t>Introduction</a:t>
            </a:r>
            <a:endParaRPr dirty="0"/>
          </a:p>
        </p:txBody>
      </p:sp>
      <p:sp>
        <p:nvSpPr>
          <p:cNvPr id="268" name="Google Shape;268;p3"/>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a:t>
            </a:fld>
            <a:endParaRPr/>
          </a:p>
        </p:txBody>
      </p:sp>
      <p:sp>
        <p:nvSpPr>
          <p:cNvPr id="269" name="Google Shape;269;p3"/>
          <p:cNvSpPr txBox="1">
            <a:spLocks noGrp="1"/>
          </p:cNvSpPr>
          <p:nvPr>
            <p:ph type="body" idx="2"/>
          </p:nvPr>
        </p:nvSpPr>
        <p:spPr>
          <a:xfrm>
            <a:off x="175725" y="924451"/>
            <a:ext cx="8763300" cy="40830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None/>
            </a:pPr>
            <a:endParaRPr dirty="0"/>
          </a:p>
          <a:p>
            <a:pPr marL="285750" lvl="0" indent="-285750" algn="l" rtl="0">
              <a:lnSpc>
                <a:spcPct val="150000"/>
              </a:lnSpc>
              <a:spcBef>
                <a:spcPts val="1200"/>
              </a:spcBef>
              <a:spcAft>
                <a:spcPts val="0"/>
              </a:spcAft>
              <a:buClr>
                <a:schemeClr val="dk1"/>
              </a:buClr>
              <a:buSzPts val="1800"/>
              <a:buFont typeface="Arial"/>
              <a:buChar char="•"/>
            </a:pPr>
            <a:r>
              <a:rPr lang="en-US" b="0" i="0" dirty="0">
                <a:solidFill>
                  <a:srgbClr val="374151"/>
                </a:solidFill>
                <a:effectLst/>
                <a:latin typeface="Söhne"/>
              </a:rPr>
              <a:t>Manual classification of music genres is time-consuming and subjective, leading to inconsistent results.</a:t>
            </a:r>
            <a:r>
              <a:rPr lang="en-US" dirty="0"/>
              <a:t> </a:t>
            </a:r>
          </a:p>
          <a:p>
            <a:pPr marL="285750" lvl="0" indent="-285750" algn="l" rtl="0">
              <a:lnSpc>
                <a:spcPct val="150000"/>
              </a:lnSpc>
              <a:spcBef>
                <a:spcPts val="1200"/>
              </a:spcBef>
              <a:spcAft>
                <a:spcPts val="0"/>
              </a:spcAft>
              <a:buClr>
                <a:schemeClr val="dk1"/>
              </a:buClr>
              <a:buSzPts val="1800"/>
              <a:buFont typeface="Arial"/>
              <a:buChar char="•"/>
            </a:pPr>
            <a:r>
              <a:rPr lang="en-US" b="0" i="0" dirty="0">
                <a:solidFill>
                  <a:srgbClr val="374151"/>
                </a:solidFill>
                <a:effectLst/>
                <a:latin typeface="Söhne"/>
              </a:rPr>
              <a:t>The project aims to create an accurate and effective system for automatic genre classification using machine learning algorithms and audio parameters.</a:t>
            </a:r>
          </a:p>
          <a:p>
            <a:pPr marL="285750" lvl="0" indent="-285750" algn="l" rtl="0">
              <a:lnSpc>
                <a:spcPct val="150000"/>
              </a:lnSpc>
              <a:spcBef>
                <a:spcPts val="1200"/>
              </a:spcBef>
              <a:spcAft>
                <a:spcPts val="0"/>
              </a:spcAft>
              <a:buClr>
                <a:schemeClr val="dk1"/>
              </a:buClr>
              <a:buSzPts val="1800"/>
              <a:buFont typeface="Arial"/>
              <a:buChar char="•"/>
            </a:pPr>
            <a:r>
              <a:rPr lang="en-US" b="0" i="0" dirty="0">
                <a:solidFill>
                  <a:srgbClr val="374151"/>
                </a:solidFill>
                <a:effectLst/>
                <a:latin typeface="Söhne"/>
              </a:rPr>
              <a:t>Various machine learning algorithms and clustering strategies will be investigated to categorize different musical genres and find connections between overlapping genres.</a:t>
            </a:r>
            <a:endParaRPr dirty="0"/>
          </a:p>
          <a:p>
            <a:pPr marL="0" lvl="0" indent="0" algn="l" rtl="0">
              <a:spcBef>
                <a:spcPts val="1200"/>
              </a:spcBef>
              <a:spcAft>
                <a:spcPts val="0"/>
              </a:spcAft>
              <a:buClr>
                <a:schemeClr val="dk1"/>
              </a:buClr>
              <a:buSzPts val="3600"/>
              <a:buFont typeface="Arial"/>
              <a:buNone/>
            </a:pPr>
            <a:endParaRPr sz="36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a452a91764_0_0"/>
          <p:cNvSpPr txBox="1">
            <a:spLocks noGrp="1"/>
          </p:cNvSpPr>
          <p:nvPr>
            <p:ph type="title"/>
          </p:nvPr>
        </p:nvSpPr>
        <p:spPr>
          <a:xfrm>
            <a:off x="227013" y="274638"/>
            <a:ext cx="7923600" cy="114300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3600"/>
              <a:buFont typeface="Arial"/>
              <a:buNone/>
            </a:pPr>
            <a:r>
              <a:rPr lang="en-US" sz="3200" dirty="0"/>
              <a:t>Objective</a:t>
            </a:r>
            <a:endParaRPr sz="3200" dirty="0"/>
          </a:p>
        </p:txBody>
      </p:sp>
      <p:sp>
        <p:nvSpPr>
          <p:cNvPr id="276" name="Google Shape;276;g1a452a91764_0_0"/>
          <p:cNvSpPr txBox="1">
            <a:spLocks noGrp="1"/>
          </p:cNvSpPr>
          <p:nvPr>
            <p:ph type="sldNum" idx="12"/>
          </p:nvPr>
        </p:nvSpPr>
        <p:spPr>
          <a:xfrm>
            <a:off x="8708569" y="6529849"/>
            <a:ext cx="370200" cy="21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a:t>
            </a:fld>
            <a:endParaRPr/>
          </a:p>
        </p:txBody>
      </p:sp>
      <p:sp>
        <p:nvSpPr>
          <p:cNvPr id="277" name="Google Shape;277;g1a452a91764_0_0"/>
          <p:cNvSpPr txBox="1">
            <a:spLocks noGrp="1"/>
          </p:cNvSpPr>
          <p:nvPr>
            <p:ph type="body" idx="2"/>
          </p:nvPr>
        </p:nvSpPr>
        <p:spPr>
          <a:xfrm>
            <a:off x="227025" y="1417653"/>
            <a:ext cx="8691600" cy="4699200"/>
          </a:xfrm>
          <a:prstGeom prst="rect">
            <a:avLst/>
          </a:prstGeom>
        </p:spPr>
        <p:txBody>
          <a:bodyPr spcFirstLastPara="1" wrap="square" lIns="91425" tIns="45700" rIns="91425" bIns="45700" anchor="t" anchorCtr="0">
            <a:noAutofit/>
          </a:bodyPr>
          <a:lstStyle/>
          <a:p>
            <a:pPr marL="285750" lvl="0" indent="-285750" algn="l" rtl="0">
              <a:lnSpc>
                <a:spcPct val="150000"/>
              </a:lnSpc>
              <a:spcBef>
                <a:spcPts val="1200"/>
              </a:spcBef>
              <a:spcAft>
                <a:spcPts val="0"/>
              </a:spcAft>
              <a:buSzPts val="1800"/>
              <a:buChar char="•"/>
            </a:pPr>
            <a:r>
              <a:rPr lang="en-US" b="0" i="0" dirty="0">
                <a:solidFill>
                  <a:srgbClr val="374151"/>
                </a:solidFill>
                <a:effectLst/>
                <a:latin typeface="Söhne"/>
              </a:rPr>
              <a:t>Develop a reliable system for automatically classifying music genres using machine learning and audio attributes.</a:t>
            </a:r>
          </a:p>
          <a:p>
            <a:pPr marL="285750" indent="-285750">
              <a:lnSpc>
                <a:spcPct val="150000"/>
              </a:lnSpc>
              <a:spcBef>
                <a:spcPts val="1200"/>
              </a:spcBef>
              <a:buFont typeface="Arial"/>
              <a:buChar char="•"/>
            </a:pPr>
            <a:r>
              <a:rPr lang="en-US" b="0" i="0" dirty="0">
                <a:solidFill>
                  <a:srgbClr val="374151"/>
                </a:solidFill>
                <a:effectLst/>
                <a:latin typeface="Söhne"/>
              </a:rPr>
              <a:t>Explore different machine learning algorithms (decision trees, support vector machines, deep learning) to categorize genres based on spectral properties, rhythmic patterns, and tone.</a:t>
            </a:r>
          </a:p>
          <a:p>
            <a:pPr marL="285750" indent="-285750">
              <a:lnSpc>
                <a:spcPct val="150000"/>
              </a:lnSpc>
              <a:spcBef>
                <a:spcPts val="1200"/>
              </a:spcBef>
              <a:buFont typeface="Arial"/>
              <a:buChar char="•"/>
            </a:pPr>
            <a:r>
              <a:rPr lang="en-US" b="0" i="0" dirty="0">
                <a:solidFill>
                  <a:srgbClr val="374151"/>
                </a:solidFill>
                <a:effectLst/>
                <a:latin typeface="Söhne"/>
              </a:rPr>
              <a:t>Utilize clustering strategies (k-means, hierarchical clustering) to identify connections between overlapping genres.</a:t>
            </a:r>
          </a:p>
          <a:p>
            <a:pPr marL="285750" indent="-285750">
              <a:lnSpc>
                <a:spcPct val="150000"/>
              </a:lnSpc>
              <a:spcBef>
                <a:spcPts val="1200"/>
              </a:spcBef>
              <a:buFont typeface="Arial"/>
              <a:buChar char="•"/>
            </a:pPr>
            <a:r>
              <a:rPr lang="en-US" b="0" i="0" dirty="0">
                <a:solidFill>
                  <a:srgbClr val="374151"/>
                </a:solidFill>
                <a:effectLst/>
                <a:latin typeface="Söhne"/>
              </a:rPr>
              <a:t>Enhance music-related applications (playlist generators, recommendation systems, music search engines) by providing objective and accurate genre classification results.</a:t>
            </a:r>
          </a:p>
          <a:p>
            <a:pPr marL="0" indent="0">
              <a:spcBef>
                <a:spcPts val="1200"/>
              </a:spcBef>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
          <p:cNvSpPr txBox="1">
            <a:spLocks noGrp="1"/>
          </p:cNvSpPr>
          <p:nvPr>
            <p:ph type="body" idx="1"/>
          </p:nvPr>
        </p:nvSpPr>
        <p:spPr>
          <a:xfrm>
            <a:off x="227013" y="1065127"/>
            <a:ext cx="8682404" cy="137327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b="1" dirty="0"/>
              <a:t>Heat map for determining correlation between the dataset attributes</a:t>
            </a:r>
            <a:endParaRPr dirty="0"/>
          </a:p>
          <a:p>
            <a:pPr marL="285750" lvl="0" indent="-285750" algn="l" rtl="0">
              <a:spcBef>
                <a:spcPts val="1200"/>
              </a:spcBef>
              <a:spcAft>
                <a:spcPts val="0"/>
              </a:spcAft>
              <a:buClr>
                <a:schemeClr val="dk1"/>
              </a:buClr>
              <a:buSzPts val="1800"/>
              <a:buFont typeface="Arial"/>
              <a:buChar char="•"/>
            </a:pPr>
            <a:r>
              <a:rPr lang="en-US" dirty="0"/>
              <a:t>A heat map is a color encoded matrix that is used to depict the correlation between the target variable and the other attributes in the Seaborn data visualization library</a:t>
            </a:r>
            <a:endParaRPr dirty="0"/>
          </a:p>
          <a:p>
            <a:pPr marL="0" lvl="0" indent="0" algn="l" rtl="0">
              <a:spcBef>
                <a:spcPts val="1200"/>
              </a:spcBef>
              <a:spcAft>
                <a:spcPts val="0"/>
              </a:spcAft>
              <a:buClr>
                <a:schemeClr val="dk1"/>
              </a:buClr>
              <a:buSzPts val="1800"/>
              <a:buFont typeface="Arial"/>
              <a:buNone/>
            </a:pPr>
            <a:endParaRPr dirty="0"/>
          </a:p>
        </p:txBody>
      </p:sp>
      <p:sp>
        <p:nvSpPr>
          <p:cNvPr id="283" name="Google Shape;283;p4"/>
          <p:cNvSpPr txBox="1">
            <a:spLocks noGrp="1"/>
          </p:cNvSpPr>
          <p:nvPr>
            <p:ph type="title"/>
          </p:nvPr>
        </p:nvSpPr>
        <p:spPr>
          <a:xfrm>
            <a:off x="227013" y="274638"/>
            <a:ext cx="7923694" cy="7904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sz="3200" dirty="0"/>
              <a:t>Data Analysis.</a:t>
            </a:r>
            <a:br>
              <a:rPr lang="en-US" dirty="0"/>
            </a:br>
            <a:endParaRPr dirty="0"/>
          </a:p>
        </p:txBody>
      </p:sp>
      <p:sp>
        <p:nvSpPr>
          <p:cNvPr id="284" name="Google Shape;284;p4"/>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a:t>
            </a:fld>
            <a:endParaRPr/>
          </a:p>
        </p:txBody>
      </p:sp>
      <p:pic>
        <p:nvPicPr>
          <p:cNvPr id="11" name="Picture 10" descr="A picture containing text, screenshot, square, diagram&#10;&#10;Description automatically generated">
            <a:extLst>
              <a:ext uri="{FF2B5EF4-FFF2-40B4-BE49-F238E27FC236}">
                <a16:creationId xmlns:a16="http://schemas.microsoft.com/office/drawing/2014/main" id="{2C908C6E-8AA8-7888-36D2-A1F2DCFEF904}"/>
              </a:ext>
            </a:extLst>
          </p:cNvPr>
          <p:cNvPicPr>
            <a:picLocks noChangeAspect="1"/>
          </p:cNvPicPr>
          <p:nvPr/>
        </p:nvPicPr>
        <p:blipFill>
          <a:blip r:embed="rId3"/>
          <a:stretch>
            <a:fillRect/>
          </a:stretch>
        </p:blipFill>
        <p:spPr>
          <a:xfrm>
            <a:off x="1371599" y="2341418"/>
            <a:ext cx="6331527" cy="39388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
          <p:cNvSpPr txBox="1">
            <a:spLocks noGrp="1"/>
          </p:cNvSpPr>
          <p:nvPr>
            <p:ph type="body" idx="1"/>
          </p:nvPr>
        </p:nvSpPr>
        <p:spPr>
          <a:xfrm>
            <a:off x="227013" y="1003930"/>
            <a:ext cx="8682404" cy="4860053"/>
          </a:xfrm>
          <a:prstGeom prst="rect">
            <a:avLst/>
          </a:prstGeom>
          <a:noFill/>
          <a:ln>
            <a:noFill/>
          </a:ln>
        </p:spPr>
        <p:txBody>
          <a:bodyPr spcFirstLastPara="1" wrap="square" lIns="91425" tIns="45700" rIns="91425" bIns="45700" anchor="t" anchorCtr="0">
            <a:noAutofit/>
          </a:bodyPr>
          <a:lstStyle/>
          <a:p>
            <a:pPr marL="285750" lvl="0" indent="-285750" algn="just" rtl="0">
              <a:spcBef>
                <a:spcPts val="0"/>
              </a:spcBef>
              <a:spcAft>
                <a:spcPts val="0"/>
              </a:spcAft>
              <a:buClr>
                <a:schemeClr val="dk1"/>
              </a:buClr>
              <a:buSzPts val="1600"/>
              <a:buFont typeface="Arial"/>
              <a:buChar char="•"/>
            </a:pPr>
            <a:r>
              <a:rPr lang="en-US" dirty="0"/>
              <a:t>We went through several steps in data preprocessing, including data cleaning, data integration, data reduction, data transformation and Feature scaling.</a:t>
            </a:r>
            <a:endParaRPr dirty="0"/>
          </a:p>
          <a:p>
            <a:pPr marL="285750" lvl="0" indent="-285750" algn="just" rtl="0">
              <a:spcBef>
                <a:spcPts val="1200"/>
              </a:spcBef>
              <a:spcAft>
                <a:spcPts val="0"/>
              </a:spcAft>
              <a:buClr>
                <a:schemeClr val="dk1"/>
              </a:buClr>
              <a:buSzPts val="1600"/>
              <a:buFont typeface="Arial"/>
              <a:buChar char="•"/>
            </a:pPr>
            <a:r>
              <a:rPr lang="en-US" dirty="0"/>
              <a:t>We remove outliers from our dataset to prevent statistical analysis from being distorted</a:t>
            </a:r>
            <a:endParaRPr dirty="0"/>
          </a:p>
          <a:p>
            <a:pPr marL="0" lvl="0" indent="0" algn="just" rtl="0">
              <a:spcBef>
                <a:spcPts val="1200"/>
              </a:spcBef>
              <a:spcAft>
                <a:spcPts val="0"/>
              </a:spcAft>
              <a:buNone/>
            </a:pPr>
            <a:endParaRPr sz="1600" dirty="0"/>
          </a:p>
          <a:p>
            <a:pPr marL="285750" lvl="0" indent="-171450" algn="just" rtl="0">
              <a:spcBef>
                <a:spcPts val="1200"/>
              </a:spcBef>
              <a:spcAft>
                <a:spcPts val="0"/>
              </a:spcAft>
              <a:buClr>
                <a:schemeClr val="dk1"/>
              </a:buClr>
              <a:buSzPts val="1800"/>
              <a:buFont typeface="Arial"/>
              <a:buNone/>
            </a:pPr>
            <a:endParaRPr b="1" dirty="0"/>
          </a:p>
          <a:p>
            <a:pPr marL="0" lvl="0" indent="0" algn="just" rtl="0">
              <a:spcBef>
                <a:spcPts val="1200"/>
              </a:spcBef>
              <a:spcAft>
                <a:spcPts val="0"/>
              </a:spcAft>
              <a:buClr>
                <a:schemeClr val="dk1"/>
              </a:buClr>
              <a:buSzPts val="1800"/>
              <a:buNone/>
            </a:pPr>
            <a:endParaRPr dirty="0"/>
          </a:p>
        </p:txBody>
      </p:sp>
      <p:sp>
        <p:nvSpPr>
          <p:cNvPr id="291" name="Google Shape;291;p5"/>
          <p:cNvSpPr txBox="1">
            <a:spLocks noGrp="1"/>
          </p:cNvSpPr>
          <p:nvPr>
            <p:ph type="title"/>
          </p:nvPr>
        </p:nvSpPr>
        <p:spPr>
          <a:xfrm>
            <a:off x="227013" y="274638"/>
            <a:ext cx="7923694" cy="64981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sz="3200" dirty="0"/>
              <a:t>DATA PREPROCESSING</a:t>
            </a:r>
            <a:endParaRPr sz="3200" dirty="0"/>
          </a:p>
        </p:txBody>
      </p:sp>
      <p:sp>
        <p:nvSpPr>
          <p:cNvPr id="292" name="Google Shape;292;p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a:t>
            </a:fld>
            <a:endParaRPr/>
          </a:p>
        </p:txBody>
      </p:sp>
      <p:sp>
        <p:nvSpPr>
          <p:cNvPr id="295" name="Google Shape;295;p5"/>
          <p:cNvSpPr txBox="1"/>
          <p:nvPr/>
        </p:nvSpPr>
        <p:spPr>
          <a:xfrm>
            <a:off x="4015437" y="6063178"/>
            <a:ext cx="21531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dirty="0"/>
              <a:t>Feature Scaling</a:t>
            </a:r>
            <a:endParaRPr sz="1100" b="1" dirty="0"/>
          </a:p>
        </p:txBody>
      </p:sp>
      <p:pic>
        <p:nvPicPr>
          <p:cNvPr id="5" name="Picture 4" descr="A screenshot of a graph">
            <a:extLst>
              <a:ext uri="{FF2B5EF4-FFF2-40B4-BE49-F238E27FC236}">
                <a16:creationId xmlns:a16="http://schemas.microsoft.com/office/drawing/2014/main" id="{011A856B-2B55-A77C-4C98-E5DD20075F93}"/>
              </a:ext>
            </a:extLst>
          </p:cNvPr>
          <p:cNvPicPr>
            <a:picLocks noChangeAspect="1"/>
          </p:cNvPicPr>
          <p:nvPr/>
        </p:nvPicPr>
        <p:blipFill>
          <a:blip r:embed="rId3"/>
          <a:stretch>
            <a:fillRect/>
          </a:stretch>
        </p:blipFill>
        <p:spPr>
          <a:xfrm>
            <a:off x="1272105" y="2565779"/>
            <a:ext cx="6592220" cy="35302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7"/>
          <p:cNvSpPr txBox="1">
            <a:spLocks noGrp="1"/>
          </p:cNvSpPr>
          <p:nvPr>
            <p:ph type="body" idx="1"/>
          </p:nvPr>
        </p:nvSpPr>
        <p:spPr>
          <a:xfrm>
            <a:off x="227013" y="1105319"/>
            <a:ext cx="8682404" cy="4990681"/>
          </a:xfrm>
          <a:prstGeom prst="rect">
            <a:avLst/>
          </a:prstGeom>
          <a:noFill/>
          <a:ln>
            <a:noFill/>
          </a:ln>
        </p:spPr>
        <p:txBody>
          <a:bodyPr spcFirstLastPara="1" wrap="square" lIns="91425" tIns="45700" rIns="91425" bIns="45700" anchor="t" anchorCtr="0">
            <a:noAutofit/>
          </a:bodyPr>
          <a:lstStyle/>
          <a:p>
            <a:pPr marL="285750" lvl="0" indent="-285750" algn="l" rtl="0">
              <a:lnSpc>
                <a:spcPct val="150000"/>
              </a:lnSpc>
              <a:spcBef>
                <a:spcPts val="0"/>
              </a:spcBef>
              <a:spcAft>
                <a:spcPts val="0"/>
              </a:spcAft>
              <a:buClr>
                <a:schemeClr val="dk1"/>
              </a:buClr>
              <a:buSzPts val="1600"/>
              <a:buFont typeface="Arial"/>
              <a:buChar char="•"/>
            </a:pPr>
            <a:r>
              <a:rPr lang="en-US" dirty="0"/>
              <a:t>Relationships between different features are represented in data visualization.</a:t>
            </a:r>
            <a:endParaRPr dirty="0"/>
          </a:p>
          <a:p>
            <a:pPr marL="0" lvl="0" indent="0" algn="l" rtl="0">
              <a:spcBef>
                <a:spcPts val="1200"/>
              </a:spcBef>
              <a:spcAft>
                <a:spcPts val="0"/>
              </a:spcAft>
              <a:buClr>
                <a:schemeClr val="dk1"/>
              </a:buClr>
              <a:buSzPts val="1800"/>
              <a:buFont typeface="Arial"/>
              <a:buNone/>
            </a:pPr>
            <a:endParaRPr dirty="0"/>
          </a:p>
        </p:txBody>
      </p:sp>
      <p:sp>
        <p:nvSpPr>
          <p:cNvPr id="302" name="Google Shape;302;p7"/>
          <p:cNvSpPr txBox="1">
            <a:spLocks noGrp="1"/>
          </p:cNvSpPr>
          <p:nvPr>
            <p:ph type="title"/>
          </p:nvPr>
        </p:nvSpPr>
        <p:spPr>
          <a:xfrm>
            <a:off x="227013" y="274638"/>
            <a:ext cx="7923694" cy="70005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sz="3200" dirty="0"/>
              <a:t>Data Visualization</a:t>
            </a:r>
            <a:endParaRPr sz="3200" dirty="0"/>
          </a:p>
        </p:txBody>
      </p:sp>
      <p:sp>
        <p:nvSpPr>
          <p:cNvPr id="303" name="Google Shape;303;p7"/>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a:t>
            </a:fld>
            <a:endParaRPr/>
          </a:p>
        </p:txBody>
      </p:sp>
      <p:pic>
        <p:nvPicPr>
          <p:cNvPr id="3" name="Picture 2" descr="A picture containing diagram, text, plan, plot&#10;&#10;Description automatically generated">
            <a:extLst>
              <a:ext uri="{FF2B5EF4-FFF2-40B4-BE49-F238E27FC236}">
                <a16:creationId xmlns:a16="http://schemas.microsoft.com/office/drawing/2014/main" id="{BE8AB3D5-EFA1-1998-0BE2-D636DBC9A1D2}"/>
              </a:ext>
            </a:extLst>
          </p:cNvPr>
          <p:cNvPicPr>
            <a:picLocks noChangeAspect="1"/>
          </p:cNvPicPr>
          <p:nvPr/>
        </p:nvPicPr>
        <p:blipFill>
          <a:blip r:embed="rId3"/>
          <a:stretch>
            <a:fillRect/>
          </a:stretch>
        </p:blipFill>
        <p:spPr>
          <a:xfrm>
            <a:off x="1205345" y="2006903"/>
            <a:ext cx="6373091" cy="42197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8"/>
          <p:cNvSpPr txBox="1">
            <a:spLocks noGrp="1"/>
          </p:cNvSpPr>
          <p:nvPr>
            <p:ph type="body" idx="1"/>
          </p:nvPr>
        </p:nvSpPr>
        <p:spPr>
          <a:xfrm>
            <a:off x="337189" y="1657978"/>
            <a:ext cx="8008536" cy="425045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sz="2400" b="1" dirty="0"/>
              <a:t>1) </a:t>
            </a:r>
            <a:r>
              <a:rPr lang="en-IN" sz="2400" b="0" i="0" dirty="0" err="1">
                <a:solidFill>
                  <a:srgbClr val="000000"/>
                </a:solidFill>
                <a:effectLst/>
                <a:latin typeface="Helvetica Neue"/>
              </a:rPr>
              <a:t>KMeans</a:t>
            </a:r>
            <a:r>
              <a:rPr lang="en-IN" sz="2400" b="0" i="0" dirty="0">
                <a:solidFill>
                  <a:srgbClr val="000000"/>
                </a:solidFill>
                <a:effectLst/>
                <a:latin typeface="Helvetica Neue"/>
              </a:rPr>
              <a:t> Clustering Model</a:t>
            </a:r>
            <a:endParaRPr sz="2400" b="1" dirty="0"/>
          </a:p>
          <a:p>
            <a:pPr marL="742950" lvl="1" indent="-285750">
              <a:lnSpc>
                <a:spcPct val="150000"/>
              </a:lnSpc>
              <a:buFont typeface="Arial"/>
              <a:buChar char="•"/>
            </a:pPr>
            <a:r>
              <a:rPr lang="en-US" sz="1800" b="0" i="0" dirty="0">
                <a:solidFill>
                  <a:srgbClr val="374151"/>
                </a:solidFill>
                <a:effectLst/>
                <a:latin typeface="Söhne"/>
              </a:rPr>
              <a:t>Apply clustering strategies (e.g., k-means, hierarchical clustering) to identify similarities and connections between different genres.</a:t>
            </a:r>
          </a:p>
          <a:p>
            <a:pPr marL="742950" lvl="1" indent="-285750" algn="l" rtl="0">
              <a:lnSpc>
                <a:spcPct val="150000"/>
              </a:lnSpc>
              <a:spcBef>
                <a:spcPts val="1200"/>
              </a:spcBef>
              <a:spcAft>
                <a:spcPts val="0"/>
              </a:spcAft>
              <a:buClr>
                <a:schemeClr val="dk1"/>
              </a:buClr>
              <a:buSzPts val="1400"/>
              <a:buFont typeface="Arial"/>
              <a:buChar char="•"/>
            </a:pPr>
            <a:r>
              <a:rPr lang="en-US" sz="1800" b="0" i="0" dirty="0">
                <a:solidFill>
                  <a:srgbClr val="374151"/>
                </a:solidFill>
                <a:effectLst/>
                <a:latin typeface="Söhne"/>
              </a:rPr>
              <a:t>Cluster audio files based on their attributes to find groups of related tracks.</a:t>
            </a:r>
          </a:p>
          <a:p>
            <a:pPr marL="742950" lvl="1" indent="-285750" algn="l" rtl="0">
              <a:lnSpc>
                <a:spcPct val="150000"/>
              </a:lnSpc>
              <a:spcBef>
                <a:spcPts val="1200"/>
              </a:spcBef>
              <a:spcAft>
                <a:spcPts val="0"/>
              </a:spcAft>
              <a:buClr>
                <a:schemeClr val="dk1"/>
              </a:buClr>
              <a:buSzPts val="1400"/>
              <a:buFont typeface="Arial"/>
              <a:buChar char="•"/>
            </a:pPr>
            <a:r>
              <a:rPr lang="en-US" sz="1800" b="0" i="0" dirty="0">
                <a:solidFill>
                  <a:srgbClr val="374151"/>
                </a:solidFill>
                <a:effectLst/>
                <a:latin typeface="Söhne"/>
              </a:rPr>
              <a:t>Use the resulting clusters as additional information for genre classification.</a:t>
            </a:r>
          </a:p>
          <a:p>
            <a:pPr marL="742950" lvl="1" indent="-285750" algn="l" rtl="0">
              <a:lnSpc>
                <a:spcPct val="150000"/>
              </a:lnSpc>
              <a:spcBef>
                <a:spcPts val="1200"/>
              </a:spcBef>
              <a:spcAft>
                <a:spcPts val="0"/>
              </a:spcAft>
              <a:buClr>
                <a:schemeClr val="dk1"/>
              </a:buClr>
              <a:buSzPts val="1400"/>
              <a:buFont typeface="Arial"/>
              <a:buChar char="•"/>
            </a:pPr>
            <a:r>
              <a:rPr lang="en-US" sz="1800" b="0" i="0" dirty="0">
                <a:solidFill>
                  <a:srgbClr val="374151"/>
                </a:solidFill>
                <a:effectLst/>
                <a:latin typeface="Söhne"/>
              </a:rPr>
              <a:t>Incorporate unsupervised clustering approaches alongside supervised machine learning algorithms to improve the precision of genre categorization.</a:t>
            </a:r>
            <a:endParaRPr lang="en-US" sz="1800" dirty="0"/>
          </a:p>
          <a:p>
            <a:pPr marL="0" lvl="0" indent="0" algn="l" rtl="0">
              <a:spcBef>
                <a:spcPts val="1200"/>
              </a:spcBef>
              <a:spcAft>
                <a:spcPts val="0"/>
              </a:spcAft>
              <a:buClr>
                <a:schemeClr val="dk1"/>
              </a:buClr>
              <a:buSzPts val="1800"/>
              <a:buFont typeface="Arial"/>
              <a:buNone/>
            </a:pPr>
            <a:r>
              <a:rPr lang="en-US" sz="2000" dirty="0"/>
              <a:t> </a:t>
            </a:r>
            <a:endParaRPr sz="2000" dirty="0"/>
          </a:p>
          <a:p>
            <a:pPr marL="0" lvl="0" indent="0" algn="l" rtl="0">
              <a:spcBef>
                <a:spcPts val="1200"/>
              </a:spcBef>
              <a:spcAft>
                <a:spcPts val="0"/>
              </a:spcAft>
              <a:buClr>
                <a:schemeClr val="dk1"/>
              </a:buClr>
              <a:buSzPts val="1800"/>
              <a:buFont typeface="Arial"/>
              <a:buNone/>
            </a:pPr>
            <a:r>
              <a:rPr lang="en-US" dirty="0"/>
              <a:t> </a:t>
            </a:r>
            <a:endParaRPr dirty="0"/>
          </a:p>
        </p:txBody>
      </p:sp>
      <p:sp>
        <p:nvSpPr>
          <p:cNvPr id="328" name="Google Shape;328;p8"/>
          <p:cNvSpPr txBox="1">
            <a:spLocks noGrp="1"/>
          </p:cNvSpPr>
          <p:nvPr>
            <p:ph type="title"/>
          </p:nvPr>
        </p:nvSpPr>
        <p:spPr>
          <a:xfrm>
            <a:off x="227013" y="274638"/>
            <a:ext cx="7923694" cy="76034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sz="3200" dirty="0"/>
              <a:t>ML Model Implementation</a:t>
            </a:r>
            <a:endParaRPr sz="3200" dirty="0"/>
          </a:p>
        </p:txBody>
      </p:sp>
      <p:sp>
        <p:nvSpPr>
          <p:cNvPr id="329" name="Google Shape;329;p8"/>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9"/>
          <p:cNvSpPr txBox="1">
            <a:spLocks noGrp="1"/>
          </p:cNvSpPr>
          <p:nvPr>
            <p:ph type="body" idx="1"/>
          </p:nvPr>
        </p:nvSpPr>
        <p:spPr>
          <a:xfrm>
            <a:off x="227013" y="1055077"/>
            <a:ext cx="8682404" cy="5040923"/>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r>
              <a:rPr lang="en-US" sz="1400" dirty="0"/>
              <a:t>	</a:t>
            </a:r>
            <a:endParaRPr sz="1400" dirty="0"/>
          </a:p>
          <a:p>
            <a:pPr marL="0" lvl="2" indent="0" algn="l" rtl="0">
              <a:spcBef>
                <a:spcPts val="1200"/>
              </a:spcBef>
              <a:spcAft>
                <a:spcPts val="0"/>
              </a:spcAft>
              <a:buClr>
                <a:schemeClr val="dk1"/>
              </a:buClr>
              <a:buSzPts val="1200"/>
              <a:buNone/>
            </a:pPr>
            <a:endParaRPr sz="1200" dirty="0"/>
          </a:p>
        </p:txBody>
      </p:sp>
      <p:sp>
        <p:nvSpPr>
          <p:cNvPr id="335" name="Google Shape;335;p9"/>
          <p:cNvSpPr txBox="1">
            <a:spLocks noGrp="1"/>
          </p:cNvSpPr>
          <p:nvPr>
            <p:ph type="title"/>
          </p:nvPr>
        </p:nvSpPr>
        <p:spPr>
          <a:xfrm>
            <a:off x="227013" y="274638"/>
            <a:ext cx="7923694" cy="7804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400"/>
              <a:buFont typeface="Century Gothic"/>
              <a:buNone/>
            </a:pPr>
            <a:r>
              <a:rPr lang="en-US" sz="3200" dirty="0"/>
              <a:t>Continue</a:t>
            </a:r>
            <a:endParaRPr sz="3200" dirty="0"/>
          </a:p>
        </p:txBody>
      </p:sp>
      <p:sp>
        <p:nvSpPr>
          <p:cNvPr id="336" name="Google Shape;336;p9"/>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a:t>
            </a:fld>
            <a:endParaRPr/>
          </a:p>
        </p:txBody>
      </p:sp>
      <p:sp>
        <p:nvSpPr>
          <p:cNvPr id="337" name="Google Shape;337;p9"/>
          <p:cNvSpPr txBox="1"/>
          <p:nvPr/>
        </p:nvSpPr>
        <p:spPr>
          <a:xfrm>
            <a:off x="1196625" y="5666635"/>
            <a:ext cx="64524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dirty="0">
                <a:solidFill>
                  <a:srgbClr val="000000"/>
                </a:solidFill>
                <a:effectLst/>
                <a:latin typeface="Helvetica Neue"/>
              </a:rPr>
              <a:t>We can see clearly that the clusters are not separated, so we use k=5</a:t>
            </a:r>
            <a:endParaRPr sz="1800" dirty="0"/>
          </a:p>
        </p:txBody>
      </p:sp>
      <p:pic>
        <p:nvPicPr>
          <p:cNvPr id="5" name="Picture 4" descr="A picture containing screenshot, colorfulness, diagram">
            <a:extLst>
              <a:ext uri="{FF2B5EF4-FFF2-40B4-BE49-F238E27FC236}">
                <a16:creationId xmlns:a16="http://schemas.microsoft.com/office/drawing/2014/main" id="{77775B8A-0A2A-2EE7-6E4D-7A48AA491CAA}"/>
              </a:ext>
            </a:extLst>
          </p:cNvPr>
          <p:cNvPicPr>
            <a:picLocks noChangeAspect="1"/>
          </p:cNvPicPr>
          <p:nvPr/>
        </p:nvPicPr>
        <p:blipFill>
          <a:blip r:embed="rId3"/>
          <a:stretch>
            <a:fillRect/>
          </a:stretch>
        </p:blipFill>
        <p:spPr>
          <a:xfrm>
            <a:off x="798287" y="948600"/>
            <a:ext cx="6662056" cy="4779325"/>
          </a:xfrm>
          <a:prstGeom prst="rect">
            <a:avLst/>
          </a:prstGeom>
        </p:spPr>
      </p:pic>
    </p:spTree>
  </p:cSld>
  <p:clrMapOvr>
    <a:masterClrMapping/>
  </p:clrMapOvr>
</p:sld>
</file>

<file path=ppt/theme/theme1.xml><?xml version="1.0" encoding="utf-8"?>
<a:theme xmlns:a="http://schemas.openxmlformats.org/drawingml/2006/main" name="Cover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w/ Photo Background">
  <a:themeElements>
    <a:clrScheme name="Custom 5">
      <a:dk1>
        <a:srgbClr val="000000"/>
      </a:dk1>
      <a:lt1>
        <a:srgbClr val="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8849</TotalTime>
  <Words>995</Words>
  <Application>Microsoft Office PowerPoint</Application>
  <PresentationFormat>On-screen Show (4:3)</PresentationFormat>
  <Paragraphs>146</Paragraphs>
  <Slides>18</Slides>
  <Notes>13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Calibri</vt:lpstr>
      <vt:lpstr>Century Gothic</vt:lpstr>
      <vt:lpstr>Helvetica Neue</vt:lpstr>
      <vt:lpstr>Arial</vt:lpstr>
      <vt:lpstr>Söhne</vt:lpstr>
      <vt:lpstr>Cover Slides</vt:lpstr>
      <vt:lpstr>Content w/ Photo Background</vt:lpstr>
      <vt:lpstr>Content - No Photos</vt:lpstr>
      <vt:lpstr>PowerPoint Presentation</vt:lpstr>
      <vt:lpstr>Contents</vt:lpstr>
      <vt:lpstr>Introduction</vt:lpstr>
      <vt:lpstr>Objective</vt:lpstr>
      <vt:lpstr>Data Analysis. </vt:lpstr>
      <vt:lpstr>DATA PREPROCESSING</vt:lpstr>
      <vt:lpstr>Data Visualization</vt:lpstr>
      <vt:lpstr>ML Model Implementation</vt:lpstr>
      <vt:lpstr>Continue</vt:lpstr>
      <vt:lpstr>Continue</vt:lpstr>
      <vt:lpstr>Continue</vt:lpstr>
      <vt:lpstr>Continue</vt:lpstr>
      <vt:lpstr>Continue</vt:lpstr>
      <vt:lpstr>Continue </vt:lpstr>
      <vt:lpstr>Continue..</vt:lpstr>
      <vt:lpstr>Continue..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Bubeck</dc:creator>
  <cp:lastModifiedBy>Kishan Gangarama</cp:lastModifiedBy>
  <cp:revision>5</cp:revision>
  <dcterms:created xsi:type="dcterms:W3CDTF">2013-11-01T14:42:31Z</dcterms:created>
  <dcterms:modified xsi:type="dcterms:W3CDTF">2023-06-25T00:49:49Z</dcterms:modified>
</cp:coreProperties>
</file>